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</p:sld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2192000" cy="6858000"/>
  <p:notesSz cx="7559675" cy="106918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4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850FC67-F602-4333-8D3B-52E20D572BD5}" type="slidenum">
              <a:t>‹nº›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DCF9033-1FAF-4A20-BC76-5986DFDD27B8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14194D2F-0E23-4C31-919B-B6EB75E57C06}" type="slidenum">
              <a:t>‹nº›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5D240FC-187E-406D-AFE6-F832EC5E76E5}" type="slidenum">
              <a:t>‹nº›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CF9077BA-F383-4DFB-8C88-CF329F5A4FC0}" type="slidenum">
              <a:t>‹nº›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774340E0-1123-4ADF-8CE7-5EBEEB55B589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847CCA5-4BB9-4EEC-95FD-77607ED6BEB9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81322890-C847-45CD-A279-A21FC0AC03DC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8FC963C-2F7E-4EAB-8E69-C5D11D1FA85D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subTitle"/>
          </p:nvPr>
        </p:nvSpPr>
        <p:spPr>
          <a:xfrm>
            <a:off x="1876320" y="1122480"/>
            <a:ext cx="8790840" cy="11064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E68C51C5-7F80-4326-81A2-21F5072E4E4A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A24D7A5-F09E-48EC-923F-F997C10F3B63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B74CC9B-0937-49B9-98FD-48A824D88A91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ACB06924-055F-4715-AE2D-164B64E285AC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9B12AF39-044D-452E-A3EF-3FB10588B6A3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6AC4CAF7-B709-4F08-B12C-D2E225873B73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6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D2FB3C93-AB55-469F-A3AC-F47E5DB3C36C}" type="slidenum">
              <a:t>‹nº›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7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7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27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45AF5780-AB00-4C2D-ADA6-BFBCE279CF74}" type="slidenum">
              <a:t>‹nº›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5E264537-245A-45FF-B405-982729DE22B5}" type="slidenum">
              <a:t>‹nº›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7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3307D3AB-8A42-4B81-AD60-55A3E0ED62A1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01ACD4E7-72A3-4E5A-8895-59EBAA05C411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82FEBC76-CADF-4924-BBF0-A821C3C31473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77F84634-C9A2-4796-8782-765561E0BFBD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15771E8-D8DE-44F6-B2AF-BF36FA2C1BE0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subTitle"/>
          </p:nvPr>
        </p:nvSpPr>
        <p:spPr>
          <a:xfrm>
            <a:off x="1876320" y="1122480"/>
            <a:ext cx="8790840" cy="11064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35FBBBEA-98F5-49F7-AC13-CBE02753E858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8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8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8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1FF8DE3F-B425-46AD-BAD3-6E577F6A5F15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9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9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D26EB314-CF1A-4ED7-9410-D07D6CFCAB43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9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9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39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BFD2CD1D-7946-4B8D-9816-4C9BF6A32214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F51A0475-DC70-4D10-B86F-A502EC16B52F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6D6D408D-1C48-4B52-B814-CE8E04E50249}" type="slidenum">
              <a:t>‹nº›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4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8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09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10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11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12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5917BD5C-DAE4-4CE9-976A-FB82CE409AE5}" type="slidenum">
              <a:t>‹nº›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F22FAFEB-509A-4DDA-A808-21B722502199}" type="slidenum">
              <a:t>‹nº›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1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2E42709A-5C36-4D4B-AC39-8181ACC33991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A7972643-699E-46B0-9E3E-4ADE8BCC86DF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F5941C28-CC9E-4F5A-9152-874660188BAC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7F9BC6C1-9F91-4492-A2E4-2B694B931B38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B9BA55DE-ECE5-452E-884C-E7CCF899B71A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PlaceHolder 1"/>
          <p:cNvSpPr>
            <a:spLocks noGrp="1"/>
          </p:cNvSpPr>
          <p:nvPr>
            <p:ph type="subTitle"/>
          </p:nvPr>
        </p:nvSpPr>
        <p:spPr>
          <a:xfrm>
            <a:off x="1876320" y="1122480"/>
            <a:ext cx="8790840" cy="11064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647C12EA-8044-4F49-A4D1-83F89110730B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2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2FDD5514-15D8-471A-B0D7-C6C206B16FF5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2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3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6372C918-F53C-4C6C-AD24-F82973FC446F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6BDFD0B9-01C5-4D9E-A5F0-4AC958FAFC1B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3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769E82EB-CBED-42F5-91C5-5E0A181A4AEC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4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4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4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41279221-347F-4A2A-80A9-72D538411DFF}" type="slidenum">
              <a:t>‹nº›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5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4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4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4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4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4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A0F6C51F-A835-409A-919B-8AE138DB48D6}" type="slidenum">
              <a:t>‹nº›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55231894-C1EC-408B-84DE-0C4887F99D40}" type="slidenum">
              <a:t>‹nº›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D66B9C6-C919-4B5C-955C-5CF75E827ABC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5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5BF08529-45BF-4FFF-A375-65518F04BA93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1B4ECCC-6464-473F-960F-C4EF22DC91EC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6F31DF52-D319-49E4-AA9E-A4353AD6EC1A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8B4C6C7E-DC85-4DB1-813F-CBA64C717ECA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PlaceHolder 1"/>
          <p:cNvSpPr>
            <a:spLocks noGrp="1"/>
          </p:cNvSpPr>
          <p:nvPr>
            <p:ph type="subTitle"/>
          </p:nvPr>
        </p:nvSpPr>
        <p:spPr>
          <a:xfrm>
            <a:off x="1876320" y="1122480"/>
            <a:ext cx="8790840" cy="11064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D4FF1682-2A1A-42CA-A475-602EBB7EE25C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6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6372028D-6624-440D-B05A-C4B6E40F5677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6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14D0E12C-B260-4FBB-8731-ECFA5F324276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7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B237C1C3-F2C9-4E27-95BD-5EF0998F1A98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7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C535B9E6-48FF-4694-BF05-9BC447D2A19D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7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A7FB3142-DC66-4B0F-A9C7-DB6E23686B92}" type="slidenum">
              <a:t>‹nº›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subTitle"/>
          </p:nvPr>
        </p:nvSpPr>
        <p:spPr>
          <a:xfrm>
            <a:off x="1876320" y="1122480"/>
            <a:ext cx="8790840" cy="11064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B9745B5-A705-4F81-B7E3-9F18A108D81B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6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8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8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8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8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8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E31D1A3C-E119-4C15-ADA9-171D14AE7DFA}" type="slidenum">
              <a:t>‹nº›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5010E8F2-799C-4BD6-A361-B6A2BA0E027F}" type="slidenum">
              <a:t>‹nº›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78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78037E71-A3A6-4252-841F-8D9D0AD21FCB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7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B613E01A-725A-4990-AFFF-E617D593AA5D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7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B59B28FD-BF1D-43B1-A4FB-03EB53F5FEC4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79B9D1AD-3FCB-4CE4-B231-7B5F808447FF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PlaceHolder 1"/>
          <p:cNvSpPr>
            <a:spLocks noGrp="1"/>
          </p:cNvSpPr>
          <p:nvPr>
            <p:ph type="subTitle"/>
          </p:nvPr>
        </p:nvSpPr>
        <p:spPr>
          <a:xfrm>
            <a:off x="1876320" y="1122480"/>
            <a:ext cx="8790840" cy="11064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7CF91DCE-462C-44CB-A811-8C11AF760B00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7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9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0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28149C09-85D7-4B10-8412-F8975F3B1A4F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8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0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83BCCB50-2E8F-4940-95A1-071DE5CFD17C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8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0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0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3110E750-8787-4BC6-A69F-2551C2F8EE3F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8D45791-415C-44EF-84CA-A881A76A117C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8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1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365932EE-964A-4270-A8C1-770F34144C3F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8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1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77A238F8-7567-4F64-A0D8-B9FDF39B568A}" type="slidenum">
              <a:t>‹nº›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8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1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2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2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2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82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4C1945E0-61A1-4D9D-B8CC-41FEEFFBBD2B}" type="slidenum">
              <a:t>‹nº›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02C3FB51-510A-4EDB-827A-59EE0E4E2D5A}" type="slidenum">
              <a:t>‹nº›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92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3BB63598-312B-4DD5-8368-64436557ED9B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9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0FF3D4CD-EE39-4ED0-B878-AF89E3971538}" type="slidenum">
              <a:t>‹nº›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9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C008D82A-5ADD-4F97-ACF8-F98267F8E91B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207F23B4-BABB-4E02-BD45-286D10940962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PlaceHolder 1"/>
          <p:cNvSpPr>
            <a:spLocks noGrp="1"/>
          </p:cNvSpPr>
          <p:nvPr>
            <p:ph type="subTitle"/>
          </p:nvPr>
        </p:nvSpPr>
        <p:spPr>
          <a:xfrm>
            <a:off x="1876320" y="1122480"/>
            <a:ext cx="8790840" cy="11064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4A936EE6-A7B4-4972-86F6-FF264A7956CE}" type="slidenum">
              <a:t>‹nº›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9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3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48ED2350-9513-4D30-8ACB-7DE19BA50E98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45B82E7D-58F6-4795-ACD1-6898FCDD8215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9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4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8F066E7D-76E3-467F-9C11-7E0A5F2E55D0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9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4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4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C12F2C19-E12B-4EE8-A463-4A47B28AF752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94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4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45E271DD-08B5-4CE4-8AC7-26FF9C0073D0}" type="slidenum">
              <a:t>‹nº›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9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5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5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17A66861-C6C1-41B9-8BB9-81C85729B97B}" type="slidenum">
              <a:t>‹nº›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9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5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5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5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6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6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B3E0EA96-A86B-43EF-82BC-8D2545A8D507}" type="slidenum">
              <a:t>‹nº›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pt-BR" sz="4400" b="0" strike="noStrike" spc="-1"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pt-BR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EE858719-123A-4AFC-9CB5-B9FEE28D2C9F}" type="slidenum">
              <a:t>‹nº›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Relationship Id="rId14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03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3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3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pic>
        <p:nvPicPr>
          <p:cNvPr id="41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2" name="Group 10"/>
          <p:cNvGrpSpPr/>
          <p:nvPr/>
        </p:nvGrpSpPr>
        <p:grpSpPr>
          <a:xfrm>
            <a:off x="0" y="0"/>
            <a:ext cx="2304360" cy="6857280"/>
            <a:chOff x="0" y="0"/>
            <a:chExt cx="2304360" cy="6857280"/>
          </a:xfrm>
        </p:grpSpPr>
        <p:sp>
          <p:nvSpPr>
            <p:cNvPr id="43" name="Rectangle 5"/>
            <p:cNvSpPr/>
            <p:nvPr/>
          </p:nvSpPr>
          <p:spPr>
            <a:xfrm>
              <a:off x="1209600" y="468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" name="Freeform 6"/>
            <p:cNvSpPr/>
            <p:nvPr/>
          </p:nvSpPr>
          <p:spPr>
            <a:xfrm>
              <a:off x="1128600" y="217656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" name="Freeform 7"/>
            <p:cNvSpPr/>
            <p:nvPr/>
          </p:nvSpPr>
          <p:spPr>
            <a:xfrm>
              <a:off x="1123920" y="4021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" name="Rectangle 8"/>
            <p:cNvSpPr/>
            <p:nvPr/>
          </p:nvSpPr>
          <p:spPr>
            <a:xfrm>
              <a:off x="414360" y="9360"/>
              <a:ext cx="27720" cy="44809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" name="Freeform 9"/>
            <p:cNvSpPr/>
            <p:nvPr/>
          </p:nvSpPr>
          <p:spPr>
            <a:xfrm>
              <a:off x="33336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" name="Freeform 10"/>
            <p:cNvSpPr/>
            <p:nvPr/>
          </p:nvSpPr>
          <p:spPr>
            <a:xfrm>
              <a:off x="190440" y="936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" name="Freeform 11"/>
            <p:cNvSpPr/>
            <p:nvPr/>
          </p:nvSpPr>
          <p:spPr>
            <a:xfrm>
              <a:off x="1290600" y="14400"/>
              <a:ext cx="375480" cy="1801080"/>
            </a:xfrm>
            <a:custGeom>
              <a:avLst/>
              <a:gdLst/>
              <a:ahLst/>
              <a:cxn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" name="Freeform 12"/>
            <p:cNvSpPr/>
            <p:nvPr/>
          </p:nvSpPr>
          <p:spPr>
            <a:xfrm>
              <a:off x="1600200" y="18018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1" name="Freeform 13"/>
            <p:cNvSpPr/>
            <p:nvPr/>
          </p:nvSpPr>
          <p:spPr>
            <a:xfrm>
              <a:off x="1380960" y="936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2" name="Freeform 14"/>
            <p:cNvSpPr/>
            <p:nvPr/>
          </p:nvSpPr>
          <p:spPr>
            <a:xfrm>
              <a:off x="1643040" y="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3" name="Freeform 15"/>
            <p:cNvSpPr/>
            <p:nvPr/>
          </p:nvSpPr>
          <p:spPr>
            <a:xfrm>
              <a:off x="1685880" y="14209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4" name="Freeform 16"/>
            <p:cNvSpPr/>
            <p:nvPr/>
          </p:nvSpPr>
          <p:spPr>
            <a:xfrm>
              <a:off x="1685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5" name="Freeform 17"/>
            <p:cNvSpPr/>
            <p:nvPr/>
          </p:nvSpPr>
          <p:spPr>
            <a:xfrm>
              <a:off x="1743120" y="4680"/>
              <a:ext cx="418320" cy="521640"/>
            </a:xfrm>
            <a:custGeom>
              <a:avLst/>
              <a:gdLst/>
              <a:ahLst/>
              <a:cxn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" name="Freeform 18"/>
            <p:cNvSpPr/>
            <p:nvPr/>
          </p:nvSpPr>
          <p:spPr>
            <a:xfrm>
              <a:off x="2119320" y="488880"/>
              <a:ext cx="161280" cy="146880"/>
            </a:xfrm>
            <a:custGeom>
              <a:avLst/>
              <a:gdLst/>
              <a:ahLst/>
              <a:cxn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" name="Freeform 19"/>
            <p:cNvSpPr/>
            <p:nvPr/>
          </p:nvSpPr>
          <p:spPr>
            <a:xfrm>
              <a:off x="952560" y="468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" name="Freeform 20"/>
            <p:cNvSpPr/>
            <p:nvPr/>
          </p:nvSpPr>
          <p:spPr>
            <a:xfrm>
              <a:off x="866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" name="Freeform 21"/>
            <p:cNvSpPr/>
            <p:nvPr/>
          </p:nvSpPr>
          <p:spPr>
            <a:xfrm>
              <a:off x="890640" y="15541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" name="Freeform 22"/>
            <p:cNvSpPr/>
            <p:nvPr/>
          </p:nvSpPr>
          <p:spPr>
            <a:xfrm>
              <a:off x="738360" y="5622840"/>
              <a:ext cx="337320" cy="1215360"/>
            </a:xfrm>
            <a:custGeom>
              <a:avLst/>
              <a:gdLst/>
              <a:ahLst/>
              <a:cxn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" name="Freeform 23"/>
            <p:cNvSpPr/>
            <p:nvPr/>
          </p:nvSpPr>
          <p:spPr>
            <a:xfrm>
              <a:off x="647640" y="547992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" name="Freeform 24"/>
            <p:cNvSpPr/>
            <p:nvPr/>
          </p:nvSpPr>
          <p:spPr>
            <a:xfrm>
              <a:off x="6660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" name="Freeform 25"/>
            <p:cNvSpPr/>
            <p:nvPr/>
          </p:nvSpPr>
          <p:spPr>
            <a:xfrm>
              <a:off x="0" y="3897360"/>
              <a:ext cx="132480" cy="266040"/>
            </a:xfrm>
            <a:custGeom>
              <a:avLst/>
              <a:gdLst/>
              <a:ahLst/>
              <a:cxn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" name="Freeform 26"/>
            <p:cNvSpPr/>
            <p:nvPr/>
          </p:nvSpPr>
          <p:spPr>
            <a:xfrm>
              <a:off x="66600" y="414972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" name="Freeform 27"/>
            <p:cNvSpPr/>
            <p:nvPr/>
          </p:nvSpPr>
          <p:spPr>
            <a:xfrm>
              <a:off x="0" y="1644480"/>
              <a:ext cx="132480" cy="269280"/>
            </a:xfrm>
            <a:custGeom>
              <a:avLst/>
              <a:gdLst/>
              <a:ahLst/>
              <a:cxn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6" name="Freeform 28"/>
            <p:cNvSpPr/>
            <p:nvPr/>
          </p:nvSpPr>
          <p:spPr>
            <a:xfrm>
              <a:off x="66600" y="14684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7" name="Freeform 29"/>
            <p:cNvSpPr/>
            <p:nvPr/>
          </p:nvSpPr>
          <p:spPr>
            <a:xfrm>
              <a:off x="695160" y="4680"/>
              <a:ext cx="308880" cy="1558080"/>
            </a:xfrm>
            <a:custGeom>
              <a:avLst/>
              <a:gdLst/>
              <a:ahLst/>
              <a:cxn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8" name="Freeform 30"/>
            <p:cNvSpPr/>
            <p:nvPr/>
          </p:nvSpPr>
          <p:spPr>
            <a:xfrm>
              <a:off x="57240" y="48816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9" name="Freeform 31"/>
            <p:cNvSpPr/>
            <p:nvPr/>
          </p:nvSpPr>
          <p:spPr>
            <a:xfrm>
              <a:off x="138240" y="5060880"/>
              <a:ext cx="304200" cy="1777320"/>
            </a:xfrm>
            <a:custGeom>
              <a:avLst/>
              <a:gdLst/>
              <a:ahLst/>
              <a:cxn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0" name="Freeform 32"/>
            <p:cNvSpPr/>
            <p:nvPr/>
          </p:nvSpPr>
          <p:spPr>
            <a:xfrm>
              <a:off x="56196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1" name="Rectangle 33"/>
            <p:cNvSpPr/>
            <p:nvPr/>
          </p:nvSpPr>
          <p:spPr>
            <a:xfrm>
              <a:off x="642960" y="6610320"/>
              <a:ext cx="23040" cy="242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2" name="Freeform 34"/>
            <p:cNvSpPr/>
            <p:nvPr/>
          </p:nvSpPr>
          <p:spPr>
            <a:xfrm>
              <a:off x="7632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" name="Freeform 35"/>
            <p:cNvSpPr/>
            <p:nvPr/>
          </p:nvSpPr>
          <p:spPr>
            <a:xfrm>
              <a:off x="0" y="5978520"/>
              <a:ext cx="189720" cy="461160"/>
            </a:xfrm>
            <a:custGeom>
              <a:avLst/>
              <a:gdLst/>
              <a:ahLst/>
              <a:cxn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" name="Freeform 36"/>
            <p:cNvSpPr/>
            <p:nvPr/>
          </p:nvSpPr>
          <p:spPr>
            <a:xfrm>
              <a:off x="1014480" y="1801800"/>
              <a:ext cx="213480" cy="754920"/>
            </a:xfrm>
            <a:custGeom>
              <a:avLst/>
              <a:gdLst/>
              <a:ahLst/>
              <a:cxn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" name="Freeform 37"/>
            <p:cNvSpPr/>
            <p:nvPr/>
          </p:nvSpPr>
          <p:spPr>
            <a:xfrm>
              <a:off x="938160" y="2548080"/>
              <a:ext cx="165960" cy="159480"/>
            </a:xfrm>
            <a:custGeom>
              <a:avLst/>
              <a:gdLst/>
              <a:ahLst/>
              <a:cxn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" name="Freeform 38"/>
            <p:cNvSpPr/>
            <p:nvPr/>
          </p:nvSpPr>
          <p:spPr>
            <a:xfrm>
              <a:off x="595440" y="4680"/>
              <a:ext cx="637560" cy="4025160"/>
            </a:xfrm>
            <a:custGeom>
              <a:avLst/>
              <a:gdLst/>
              <a:ahLst/>
              <a:cxn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" name="Freeform 39"/>
            <p:cNvSpPr/>
            <p:nvPr/>
          </p:nvSpPr>
          <p:spPr>
            <a:xfrm>
              <a:off x="1224000" y="1382760"/>
              <a:ext cx="142200" cy="475560"/>
            </a:xfrm>
            <a:custGeom>
              <a:avLst/>
              <a:gdLst/>
              <a:ahLst/>
              <a:cxn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" name="Freeform 40"/>
            <p:cNvSpPr/>
            <p:nvPr/>
          </p:nvSpPr>
          <p:spPr>
            <a:xfrm>
              <a:off x="1300320" y="1849320"/>
              <a:ext cx="108720" cy="10728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9" name="Freeform 41"/>
            <p:cNvSpPr/>
            <p:nvPr/>
          </p:nvSpPr>
          <p:spPr>
            <a:xfrm>
              <a:off x="281160" y="3417840"/>
              <a:ext cx="142200" cy="474120"/>
            </a:xfrm>
            <a:custGeom>
              <a:avLst/>
              <a:gdLst/>
              <a:ahLst/>
              <a:cxn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0" name="Freeform 42"/>
            <p:cNvSpPr/>
            <p:nvPr/>
          </p:nvSpPr>
          <p:spPr>
            <a:xfrm>
              <a:off x="237960" y="38829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1" name="Freeform 43"/>
            <p:cNvSpPr/>
            <p:nvPr/>
          </p:nvSpPr>
          <p:spPr>
            <a:xfrm>
              <a:off x="4680" y="2166840"/>
              <a:ext cx="113760" cy="451800"/>
            </a:xfrm>
            <a:custGeom>
              <a:avLst/>
              <a:gdLst/>
              <a:ahLst/>
              <a:cxn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2" name="Freeform 44"/>
            <p:cNvSpPr/>
            <p:nvPr/>
          </p:nvSpPr>
          <p:spPr>
            <a:xfrm>
              <a:off x="52560" y="20667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3" name="Rectangle 45"/>
            <p:cNvSpPr/>
            <p:nvPr/>
          </p:nvSpPr>
          <p:spPr>
            <a:xfrm>
              <a:off x="1228680" y="466236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4" name="Freeform 46"/>
            <p:cNvSpPr/>
            <p:nvPr/>
          </p:nvSpPr>
          <p:spPr>
            <a:xfrm>
              <a:off x="1319040" y="5041800"/>
              <a:ext cx="370800" cy="1801080"/>
            </a:xfrm>
            <a:custGeom>
              <a:avLst/>
              <a:gdLst/>
              <a:ahLst/>
              <a:cxn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5" name="Freeform 47"/>
            <p:cNvSpPr/>
            <p:nvPr/>
          </p:nvSpPr>
          <p:spPr>
            <a:xfrm>
              <a:off x="114768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" name="Freeform 48"/>
            <p:cNvSpPr/>
            <p:nvPr/>
          </p:nvSpPr>
          <p:spPr>
            <a:xfrm>
              <a:off x="819000" y="3983040"/>
              <a:ext cx="347040" cy="2859840"/>
            </a:xfrm>
            <a:custGeom>
              <a:avLst/>
              <a:gdLst/>
              <a:ahLst/>
              <a:cxn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" name="Freeform 49"/>
            <p:cNvSpPr/>
            <p:nvPr/>
          </p:nvSpPr>
          <p:spPr>
            <a:xfrm>
              <a:off x="728640" y="380700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" name="Freeform 50"/>
            <p:cNvSpPr/>
            <p:nvPr/>
          </p:nvSpPr>
          <p:spPr>
            <a:xfrm>
              <a:off x="1623960" y="4867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" name="Freeform 51"/>
            <p:cNvSpPr/>
            <p:nvPr/>
          </p:nvSpPr>
          <p:spPr>
            <a:xfrm>
              <a:off x="1405080" y="542304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" name="Freeform 52"/>
            <p:cNvSpPr/>
            <p:nvPr/>
          </p:nvSpPr>
          <p:spPr>
            <a:xfrm>
              <a:off x="1666800" y="594504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" name="Freeform 53"/>
            <p:cNvSpPr/>
            <p:nvPr/>
          </p:nvSpPr>
          <p:spPr>
            <a:xfrm>
              <a:off x="1709640" y="5246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" name="Freeform 54"/>
            <p:cNvSpPr/>
            <p:nvPr/>
          </p:nvSpPr>
          <p:spPr>
            <a:xfrm>
              <a:off x="1709640" y="57643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" name="Freeform 55"/>
            <p:cNvSpPr/>
            <p:nvPr/>
          </p:nvSpPr>
          <p:spPr>
            <a:xfrm>
              <a:off x="1766880" y="6330960"/>
              <a:ext cx="418320" cy="526320"/>
            </a:xfrm>
            <a:custGeom>
              <a:avLst/>
              <a:gdLst/>
              <a:ahLst/>
              <a:cxn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4" name="Freeform 56"/>
            <p:cNvSpPr/>
            <p:nvPr/>
          </p:nvSpPr>
          <p:spPr>
            <a:xfrm>
              <a:off x="2147760" y="6221520"/>
              <a:ext cx="156600" cy="146880"/>
            </a:xfrm>
            <a:custGeom>
              <a:avLst/>
              <a:gdLst/>
              <a:ahLst/>
              <a:cxn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5" name="Freeform 57"/>
            <p:cNvSpPr/>
            <p:nvPr/>
          </p:nvSpPr>
          <p:spPr>
            <a:xfrm>
              <a:off x="504720" y="9360"/>
              <a:ext cx="232560" cy="5103000"/>
            </a:xfrm>
            <a:custGeom>
              <a:avLst/>
              <a:gdLst/>
              <a:ahLst/>
              <a:cxn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6" name="Freeform 58"/>
            <p:cNvSpPr/>
            <p:nvPr/>
          </p:nvSpPr>
          <p:spPr>
            <a:xfrm>
              <a:off x="633240" y="5103720"/>
              <a:ext cx="185040" cy="185040"/>
            </a:xfrm>
            <a:custGeom>
              <a:avLst/>
              <a:gdLst/>
              <a:ahLst/>
              <a:cxn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98" name="PlaceHolder 2"/>
          <p:cNvSpPr>
            <a:spLocks noGrp="1"/>
          </p:cNvSpPr>
          <p:nvPr>
            <p:ph type="ftr" idx="1"/>
          </p:nvPr>
        </p:nvSpPr>
        <p:spPr>
          <a:xfrm>
            <a:off x="1876320" y="5410080"/>
            <a:ext cx="512424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pt-BR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pt-B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99" name="PlaceHolder 3"/>
          <p:cNvSpPr>
            <a:spLocks noGrp="1"/>
          </p:cNvSpPr>
          <p:nvPr>
            <p:ph type="sldNum" idx="2"/>
          </p:nvPr>
        </p:nvSpPr>
        <p:spPr>
          <a:xfrm>
            <a:off x="9896760" y="541008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BR" sz="1050" b="0" strike="noStrike" spc="-1">
                <a:solidFill>
                  <a:srgbClr val="FFFFFF"/>
                </a:solidFill>
                <a:latin typeface="Tw Cen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EE2F84-6FC2-4A40-B975-3DDBF77B3E64}" type="slidenum">
              <a:rPr lang="pt-BR" sz="1050" b="0" strike="noStrike" spc="-1">
                <a:solidFill>
                  <a:srgbClr val="FFFFFF"/>
                </a:solidFill>
                <a:latin typeface="Tw Cen MT"/>
              </a:rPr>
              <a:t>‹nº›</a:t>
            </a:fld>
            <a:endParaRPr lang="pt-BR" sz="1050" b="0" strike="noStrike" spc="-1">
              <a:latin typeface="Times New Roman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dt" idx="3"/>
          </p:nvPr>
        </p:nvSpPr>
        <p:spPr>
          <a:xfrm>
            <a:off x="7077600" y="541008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pt-BR" sz="1400" b="0" strike="noStrike" spc="-1">
                <a:latin typeface="Times New Roman"/>
              </a:defRPr>
            </a:lvl1pPr>
          </a:lstStyle>
          <a:p>
            <a:r>
              <a:rPr lang="pt-BR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01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39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140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141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2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3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4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5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6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7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8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49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1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2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3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4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5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7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8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9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0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1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2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3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4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5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6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7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168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169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0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1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2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3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4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5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6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7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8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pic>
        <p:nvPicPr>
          <p:cNvPr id="179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180" name="Group 10"/>
          <p:cNvGrpSpPr/>
          <p:nvPr/>
        </p:nvGrpSpPr>
        <p:grpSpPr>
          <a:xfrm>
            <a:off x="0" y="0"/>
            <a:ext cx="2304360" cy="6857280"/>
            <a:chOff x="0" y="0"/>
            <a:chExt cx="2304360" cy="6857280"/>
          </a:xfrm>
        </p:grpSpPr>
        <p:sp>
          <p:nvSpPr>
            <p:cNvPr id="181" name="Rectangle 5"/>
            <p:cNvSpPr/>
            <p:nvPr/>
          </p:nvSpPr>
          <p:spPr>
            <a:xfrm>
              <a:off x="1209600" y="468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2" name="Freeform 6"/>
            <p:cNvSpPr/>
            <p:nvPr/>
          </p:nvSpPr>
          <p:spPr>
            <a:xfrm>
              <a:off x="1128600" y="217656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3" name="Freeform 7"/>
            <p:cNvSpPr/>
            <p:nvPr/>
          </p:nvSpPr>
          <p:spPr>
            <a:xfrm>
              <a:off x="1123920" y="4021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4" name="Rectangle 8"/>
            <p:cNvSpPr/>
            <p:nvPr/>
          </p:nvSpPr>
          <p:spPr>
            <a:xfrm>
              <a:off x="414360" y="9360"/>
              <a:ext cx="27720" cy="44809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5" name="Freeform 9"/>
            <p:cNvSpPr/>
            <p:nvPr/>
          </p:nvSpPr>
          <p:spPr>
            <a:xfrm>
              <a:off x="33336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6" name="Freeform 10"/>
            <p:cNvSpPr/>
            <p:nvPr/>
          </p:nvSpPr>
          <p:spPr>
            <a:xfrm>
              <a:off x="190440" y="936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7" name="Freeform 11"/>
            <p:cNvSpPr/>
            <p:nvPr/>
          </p:nvSpPr>
          <p:spPr>
            <a:xfrm>
              <a:off x="1290600" y="14400"/>
              <a:ext cx="375480" cy="1801080"/>
            </a:xfrm>
            <a:custGeom>
              <a:avLst/>
              <a:gdLst/>
              <a:ahLst/>
              <a:cxn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8" name="Freeform 12"/>
            <p:cNvSpPr/>
            <p:nvPr/>
          </p:nvSpPr>
          <p:spPr>
            <a:xfrm>
              <a:off x="1600200" y="18018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9" name="Freeform 13"/>
            <p:cNvSpPr/>
            <p:nvPr/>
          </p:nvSpPr>
          <p:spPr>
            <a:xfrm>
              <a:off x="1380960" y="936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0" name="Freeform 14"/>
            <p:cNvSpPr/>
            <p:nvPr/>
          </p:nvSpPr>
          <p:spPr>
            <a:xfrm>
              <a:off x="1643040" y="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" name="Freeform 15"/>
            <p:cNvSpPr/>
            <p:nvPr/>
          </p:nvSpPr>
          <p:spPr>
            <a:xfrm>
              <a:off x="1685880" y="14209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2" name="Freeform 16"/>
            <p:cNvSpPr/>
            <p:nvPr/>
          </p:nvSpPr>
          <p:spPr>
            <a:xfrm>
              <a:off x="1685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3" name="Freeform 17"/>
            <p:cNvSpPr/>
            <p:nvPr/>
          </p:nvSpPr>
          <p:spPr>
            <a:xfrm>
              <a:off x="1743120" y="4680"/>
              <a:ext cx="418320" cy="521640"/>
            </a:xfrm>
            <a:custGeom>
              <a:avLst/>
              <a:gdLst/>
              <a:ahLst/>
              <a:cxn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4" name="Freeform 18"/>
            <p:cNvSpPr/>
            <p:nvPr/>
          </p:nvSpPr>
          <p:spPr>
            <a:xfrm>
              <a:off x="2119320" y="488880"/>
              <a:ext cx="161280" cy="146880"/>
            </a:xfrm>
            <a:custGeom>
              <a:avLst/>
              <a:gdLst/>
              <a:ahLst/>
              <a:cxn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5" name="Freeform 19"/>
            <p:cNvSpPr/>
            <p:nvPr/>
          </p:nvSpPr>
          <p:spPr>
            <a:xfrm>
              <a:off x="952560" y="468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6" name="Freeform 20"/>
            <p:cNvSpPr/>
            <p:nvPr/>
          </p:nvSpPr>
          <p:spPr>
            <a:xfrm>
              <a:off x="866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7" name="Freeform 21"/>
            <p:cNvSpPr/>
            <p:nvPr/>
          </p:nvSpPr>
          <p:spPr>
            <a:xfrm>
              <a:off x="890640" y="15541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8" name="Freeform 22"/>
            <p:cNvSpPr/>
            <p:nvPr/>
          </p:nvSpPr>
          <p:spPr>
            <a:xfrm>
              <a:off x="738360" y="5622840"/>
              <a:ext cx="337320" cy="1215360"/>
            </a:xfrm>
            <a:custGeom>
              <a:avLst/>
              <a:gdLst/>
              <a:ahLst/>
              <a:cxn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" name="Freeform 23"/>
            <p:cNvSpPr/>
            <p:nvPr/>
          </p:nvSpPr>
          <p:spPr>
            <a:xfrm>
              <a:off x="647640" y="547992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" name="Freeform 24"/>
            <p:cNvSpPr/>
            <p:nvPr/>
          </p:nvSpPr>
          <p:spPr>
            <a:xfrm>
              <a:off x="6660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1" name="Freeform 25"/>
            <p:cNvSpPr/>
            <p:nvPr/>
          </p:nvSpPr>
          <p:spPr>
            <a:xfrm>
              <a:off x="0" y="3897360"/>
              <a:ext cx="132480" cy="266040"/>
            </a:xfrm>
            <a:custGeom>
              <a:avLst/>
              <a:gdLst/>
              <a:ahLst/>
              <a:cxn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2" name="Freeform 26"/>
            <p:cNvSpPr/>
            <p:nvPr/>
          </p:nvSpPr>
          <p:spPr>
            <a:xfrm>
              <a:off x="66600" y="414972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3" name="Freeform 27"/>
            <p:cNvSpPr/>
            <p:nvPr/>
          </p:nvSpPr>
          <p:spPr>
            <a:xfrm>
              <a:off x="0" y="1644480"/>
              <a:ext cx="132480" cy="269280"/>
            </a:xfrm>
            <a:custGeom>
              <a:avLst/>
              <a:gdLst/>
              <a:ahLst/>
              <a:cxn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4" name="Freeform 28"/>
            <p:cNvSpPr/>
            <p:nvPr/>
          </p:nvSpPr>
          <p:spPr>
            <a:xfrm>
              <a:off x="66600" y="14684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5" name="Freeform 29"/>
            <p:cNvSpPr/>
            <p:nvPr/>
          </p:nvSpPr>
          <p:spPr>
            <a:xfrm>
              <a:off x="695160" y="4680"/>
              <a:ext cx="308880" cy="1558080"/>
            </a:xfrm>
            <a:custGeom>
              <a:avLst/>
              <a:gdLst/>
              <a:ahLst/>
              <a:cxn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6" name="Freeform 30"/>
            <p:cNvSpPr/>
            <p:nvPr/>
          </p:nvSpPr>
          <p:spPr>
            <a:xfrm>
              <a:off x="57240" y="48816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" name="Freeform 31"/>
            <p:cNvSpPr/>
            <p:nvPr/>
          </p:nvSpPr>
          <p:spPr>
            <a:xfrm>
              <a:off x="138240" y="5060880"/>
              <a:ext cx="304200" cy="1777320"/>
            </a:xfrm>
            <a:custGeom>
              <a:avLst/>
              <a:gdLst/>
              <a:ahLst/>
              <a:cxn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8" name="Freeform 32"/>
            <p:cNvSpPr/>
            <p:nvPr/>
          </p:nvSpPr>
          <p:spPr>
            <a:xfrm>
              <a:off x="56196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9" name="Rectangle 33"/>
            <p:cNvSpPr/>
            <p:nvPr/>
          </p:nvSpPr>
          <p:spPr>
            <a:xfrm>
              <a:off x="642960" y="6610320"/>
              <a:ext cx="23040" cy="242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0" name="Freeform 34"/>
            <p:cNvSpPr/>
            <p:nvPr/>
          </p:nvSpPr>
          <p:spPr>
            <a:xfrm>
              <a:off x="7632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1" name="Freeform 35"/>
            <p:cNvSpPr/>
            <p:nvPr/>
          </p:nvSpPr>
          <p:spPr>
            <a:xfrm>
              <a:off x="0" y="5978520"/>
              <a:ext cx="189720" cy="461160"/>
            </a:xfrm>
            <a:custGeom>
              <a:avLst/>
              <a:gdLst/>
              <a:ahLst/>
              <a:cxn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2" name="Freeform 36"/>
            <p:cNvSpPr/>
            <p:nvPr/>
          </p:nvSpPr>
          <p:spPr>
            <a:xfrm>
              <a:off x="1014480" y="1801800"/>
              <a:ext cx="213480" cy="754920"/>
            </a:xfrm>
            <a:custGeom>
              <a:avLst/>
              <a:gdLst/>
              <a:ahLst/>
              <a:cxn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3" name="Freeform 37"/>
            <p:cNvSpPr/>
            <p:nvPr/>
          </p:nvSpPr>
          <p:spPr>
            <a:xfrm>
              <a:off x="938160" y="2548080"/>
              <a:ext cx="165960" cy="159480"/>
            </a:xfrm>
            <a:custGeom>
              <a:avLst/>
              <a:gdLst/>
              <a:ahLst/>
              <a:cxn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4" name="Freeform 38"/>
            <p:cNvSpPr/>
            <p:nvPr/>
          </p:nvSpPr>
          <p:spPr>
            <a:xfrm>
              <a:off x="595440" y="4680"/>
              <a:ext cx="637560" cy="4025160"/>
            </a:xfrm>
            <a:custGeom>
              <a:avLst/>
              <a:gdLst/>
              <a:ahLst/>
              <a:cxn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" name="Freeform 39"/>
            <p:cNvSpPr/>
            <p:nvPr/>
          </p:nvSpPr>
          <p:spPr>
            <a:xfrm>
              <a:off x="1224000" y="1382760"/>
              <a:ext cx="142200" cy="475560"/>
            </a:xfrm>
            <a:custGeom>
              <a:avLst/>
              <a:gdLst/>
              <a:ahLst/>
              <a:cxn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6" name="Freeform 40"/>
            <p:cNvSpPr/>
            <p:nvPr/>
          </p:nvSpPr>
          <p:spPr>
            <a:xfrm>
              <a:off x="1300320" y="1849320"/>
              <a:ext cx="108720" cy="10728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7" name="Freeform 41"/>
            <p:cNvSpPr/>
            <p:nvPr/>
          </p:nvSpPr>
          <p:spPr>
            <a:xfrm>
              <a:off x="281160" y="3417840"/>
              <a:ext cx="142200" cy="474120"/>
            </a:xfrm>
            <a:custGeom>
              <a:avLst/>
              <a:gdLst/>
              <a:ahLst/>
              <a:cxn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8" name="Freeform 42"/>
            <p:cNvSpPr/>
            <p:nvPr/>
          </p:nvSpPr>
          <p:spPr>
            <a:xfrm>
              <a:off x="237960" y="38829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9" name="Freeform 43"/>
            <p:cNvSpPr/>
            <p:nvPr/>
          </p:nvSpPr>
          <p:spPr>
            <a:xfrm>
              <a:off x="4680" y="2166840"/>
              <a:ext cx="113760" cy="451800"/>
            </a:xfrm>
            <a:custGeom>
              <a:avLst/>
              <a:gdLst/>
              <a:ahLst/>
              <a:cxn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0" name="Freeform 44"/>
            <p:cNvSpPr/>
            <p:nvPr/>
          </p:nvSpPr>
          <p:spPr>
            <a:xfrm>
              <a:off x="52560" y="20667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" name="Rectangle 45"/>
            <p:cNvSpPr/>
            <p:nvPr/>
          </p:nvSpPr>
          <p:spPr>
            <a:xfrm>
              <a:off x="1228680" y="466236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" name="Freeform 46"/>
            <p:cNvSpPr/>
            <p:nvPr/>
          </p:nvSpPr>
          <p:spPr>
            <a:xfrm>
              <a:off x="1319040" y="5041800"/>
              <a:ext cx="370800" cy="1801080"/>
            </a:xfrm>
            <a:custGeom>
              <a:avLst/>
              <a:gdLst/>
              <a:ahLst/>
              <a:cxn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3" name="Freeform 47"/>
            <p:cNvSpPr/>
            <p:nvPr/>
          </p:nvSpPr>
          <p:spPr>
            <a:xfrm>
              <a:off x="114768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4" name="Freeform 48"/>
            <p:cNvSpPr/>
            <p:nvPr/>
          </p:nvSpPr>
          <p:spPr>
            <a:xfrm>
              <a:off x="819000" y="3983040"/>
              <a:ext cx="347040" cy="2859840"/>
            </a:xfrm>
            <a:custGeom>
              <a:avLst/>
              <a:gdLst/>
              <a:ahLst/>
              <a:cxn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5" name="Freeform 49"/>
            <p:cNvSpPr/>
            <p:nvPr/>
          </p:nvSpPr>
          <p:spPr>
            <a:xfrm>
              <a:off x="728640" y="380700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6" name="Freeform 50"/>
            <p:cNvSpPr/>
            <p:nvPr/>
          </p:nvSpPr>
          <p:spPr>
            <a:xfrm>
              <a:off x="1623960" y="4867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7" name="Freeform 51"/>
            <p:cNvSpPr/>
            <p:nvPr/>
          </p:nvSpPr>
          <p:spPr>
            <a:xfrm>
              <a:off x="1405080" y="542304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8" name="Freeform 52"/>
            <p:cNvSpPr/>
            <p:nvPr/>
          </p:nvSpPr>
          <p:spPr>
            <a:xfrm>
              <a:off x="1666800" y="594504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" name="Freeform 53"/>
            <p:cNvSpPr/>
            <p:nvPr/>
          </p:nvSpPr>
          <p:spPr>
            <a:xfrm>
              <a:off x="1709640" y="5246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0" name="Freeform 54"/>
            <p:cNvSpPr/>
            <p:nvPr/>
          </p:nvSpPr>
          <p:spPr>
            <a:xfrm>
              <a:off x="1709640" y="57643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1" name="Freeform 55"/>
            <p:cNvSpPr/>
            <p:nvPr/>
          </p:nvSpPr>
          <p:spPr>
            <a:xfrm>
              <a:off x="1766880" y="6330960"/>
              <a:ext cx="418320" cy="526320"/>
            </a:xfrm>
            <a:custGeom>
              <a:avLst/>
              <a:gdLst/>
              <a:ahLst/>
              <a:cxn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2" name="Freeform 56"/>
            <p:cNvSpPr/>
            <p:nvPr/>
          </p:nvSpPr>
          <p:spPr>
            <a:xfrm>
              <a:off x="2147760" y="6221520"/>
              <a:ext cx="156600" cy="146880"/>
            </a:xfrm>
            <a:custGeom>
              <a:avLst/>
              <a:gdLst/>
              <a:ahLst/>
              <a:cxn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3" name="Freeform 57"/>
            <p:cNvSpPr/>
            <p:nvPr/>
          </p:nvSpPr>
          <p:spPr>
            <a:xfrm>
              <a:off x="504720" y="9360"/>
              <a:ext cx="232560" cy="5103000"/>
            </a:xfrm>
            <a:custGeom>
              <a:avLst/>
              <a:gdLst/>
              <a:ahLst/>
              <a:cxn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4" name="Freeform 58"/>
            <p:cNvSpPr/>
            <p:nvPr/>
          </p:nvSpPr>
          <p:spPr>
            <a:xfrm>
              <a:off x="633240" y="5103720"/>
              <a:ext cx="185040" cy="185040"/>
            </a:xfrm>
            <a:custGeom>
              <a:avLst/>
              <a:gdLst/>
              <a:ahLst/>
              <a:cxn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36" name="PlaceHolder 2"/>
          <p:cNvSpPr>
            <a:spLocks noGrp="1"/>
          </p:cNvSpPr>
          <p:nvPr>
            <p:ph type="ftr" idx="4"/>
          </p:nvPr>
        </p:nvSpPr>
        <p:spPr>
          <a:xfrm>
            <a:off x="1876320" y="5410080"/>
            <a:ext cx="512424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pt-BR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pt-B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237" name="PlaceHolder 3"/>
          <p:cNvSpPr>
            <a:spLocks noGrp="1"/>
          </p:cNvSpPr>
          <p:nvPr>
            <p:ph type="sldNum" idx="5"/>
          </p:nvPr>
        </p:nvSpPr>
        <p:spPr>
          <a:xfrm>
            <a:off x="9896760" y="541008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BR" sz="1050" b="0" strike="noStrike" spc="-1">
                <a:solidFill>
                  <a:srgbClr val="FFFFFF"/>
                </a:solidFill>
                <a:latin typeface="Tw Cen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2D84CDB-2505-4604-B128-1F551EFEA8F3}" type="slidenum">
              <a:rPr lang="pt-BR" sz="1050" b="0" strike="noStrike" spc="-1">
                <a:solidFill>
                  <a:srgbClr val="FFFFFF"/>
                </a:solidFill>
                <a:latin typeface="Tw Cen MT"/>
              </a:rPr>
              <a:t>‹nº›</a:t>
            </a:fld>
            <a:endParaRPr lang="pt-BR" sz="1050" b="0" strike="noStrike" spc="-1">
              <a:latin typeface="Times New Roman"/>
            </a:endParaRPr>
          </a:p>
        </p:txBody>
      </p:sp>
      <p:sp>
        <p:nvSpPr>
          <p:cNvPr id="238" name="PlaceHolder 4"/>
          <p:cNvSpPr>
            <a:spLocks noGrp="1"/>
          </p:cNvSpPr>
          <p:nvPr>
            <p:ph type="dt" idx="6"/>
          </p:nvPr>
        </p:nvSpPr>
        <p:spPr>
          <a:xfrm>
            <a:off x="7077600" y="541008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pt-BR" sz="1400" b="0" strike="noStrike" spc="-1">
                <a:latin typeface="Times New Roman"/>
              </a:defRPr>
            </a:lvl1pPr>
          </a:lstStyle>
          <a:p>
            <a:r>
              <a:rPr lang="pt-BR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239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277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278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279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0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1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2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3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4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5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6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7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8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89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0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1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2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3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4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5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6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7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8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99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0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1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2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3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4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5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306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307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8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09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0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1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2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3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4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5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316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pic>
        <p:nvPicPr>
          <p:cNvPr id="317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318" name="Group 10"/>
          <p:cNvGrpSpPr/>
          <p:nvPr/>
        </p:nvGrpSpPr>
        <p:grpSpPr>
          <a:xfrm>
            <a:off x="0" y="0"/>
            <a:ext cx="2304360" cy="6857280"/>
            <a:chOff x="0" y="0"/>
            <a:chExt cx="2304360" cy="6857280"/>
          </a:xfrm>
        </p:grpSpPr>
        <p:sp>
          <p:nvSpPr>
            <p:cNvPr id="319" name="Rectangle 5"/>
            <p:cNvSpPr/>
            <p:nvPr/>
          </p:nvSpPr>
          <p:spPr>
            <a:xfrm>
              <a:off x="1209600" y="468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0" name="Freeform 6"/>
            <p:cNvSpPr/>
            <p:nvPr/>
          </p:nvSpPr>
          <p:spPr>
            <a:xfrm>
              <a:off x="1128600" y="217656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1" name="Freeform 7"/>
            <p:cNvSpPr/>
            <p:nvPr/>
          </p:nvSpPr>
          <p:spPr>
            <a:xfrm>
              <a:off x="1123920" y="4021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2" name="Rectangle 8"/>
            <p:cNvSpPr/>
            <p:nvPr/>
          </p:nvSpPr>
          <p:spPr>
            <a:xfrm>
              <a:off x="414360" y="9360"/>
              <a:ext cx="27720" cy="44809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3" name="Freeform 9"/>
            <p:cNvSpPr/>
            <p:nvPr/>
          </p:nvSpPr>
          <p:spPr>
            <a:xfrm>
              <a:off x="33336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4" name="Freeform 10"/>
            <p:cNvSpPr/>
            <p:nvPr/>
          </p:nvSpPr>
          <p:spPr>
            <a:xfrm>
              <a:off x="190440" y="936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5" name="Freeform 11"/>
            <p:cNvSpPr/>
            <p:nvPr/>
          </p:nvSpPr>
          <p:spPr>
            <a:xfrm>
              <a:off x="1290600" y="14400"/>
              <a:ext cx="375480" cy="1801080"/>
            </a:xfrm>
            <a:custGeom>
              <a:avLst/>
              <a:gdLst/>
              <a:ahLst/>
              <a:cxn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6" name="Freeform 12"/>
            <p:cNvSpPr/>
            <p:nvPr/>
          </p:nvSpPr>
          <p:spPr>
            <a:xfrm>
              <a:off x="1600200" y="18018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7" name="Freeform 13"/>
            <p:cNvSpPr/>
            <p:nvPr/>
          </p:nvSpPr>
          <p:spPr>
            <a:xfrm>
              <a:off x="1380960" y="936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8" name="Freeform 14"/>
            <p:cNvSpPr/>
            <p:nvPr/>
          </p:nvSpPr>
          <p:spPr>
            <a:xfrm>
              <a:off x="1643040" y="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9" name="Freeform 15"/>
            <p:cNvSpPr/>
            <p:nvPr/>
          </p:nvSpPr>
          <p:spPr>
            <a:xfrm>
              <a:off x="1685880" y="14209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" name="Freeform 16"/>
            <p:cNvSpPr/>
            <p:nvPr/>
          </p:nvSpPr>
          <p:spPr>
            <a:xfrm>
              <a:off x="1685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" name="Freeform 17"/>
            <p:cNvSpPr/>
            <p:nvPr/>
          </p:nvSpPr>
          <p:spPr>
            <a:xfrm>
              <a:off x="1743120" y="4680"/>
              <a:ext cx="418320" cy="521640"/>
            </a:xfrm>
            <a:custGeom>
              <a:avLst/>
              <a:gdLst/>
              <a:ahLst/>
              <a:cxn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2" name="Freeform 18"/>
            <p:cNvSpPr/>
            <p:nvPr/>
          </p:nvSpPr>
          <p:spPr>
            <a:xfrm>
              <a:off x="2119320" y="488880"/>
              <a:ext cx="161280" cy="146880"/>
            </a:xfrm>
            <a:custGeom>
              <a:avLst/>
              <a:gdLst/>
              <a:ahLst/>
              <a:cxn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3" name="Freeform 19"/>
            <p:cNvSpPr/>
            <p:nvPr/>
          </p:nvSpPr>
          <p:spPr>
            <a:xfrm>
              <a:off x="952560" y="468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4" name="Freeform 20"/>
            <p:cNvSpPr/>
            <p:nvPr/>
          </p:nvSpPr>
          <p:spPr>
            <a:xfrm>
              <a:off x="866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5" name="Freeform 21"/>
            <p:cNvSpPr/>
            <p:nvPr/>
          </p:nvSpPr>
          <p:spPr>
            <a:xfrm>
              <a:off x="890640" y="15541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" name="Freeform 22"/>
            <p:cNvSpPr/>
            <p:nvPr/>
          </p:nvSpPr>
          <p:spPr>
            <a:xfrm>
              <a:off x="738360" y="5622840"/>
              <a:ext cx="337320" cy="1215360"/>
            </a:xfrm>
            <a:custGeom>
              <a:avLst/>
              <a:gdLst/>
              <a:ahLst/>
              <a:cxn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" name="Freeform 23"/>
            <p:cNvSpPr/>
            <p:nvPr/>
          </p:nvSpPr>
          <p:spPr>
            <a:xfrm>
              <a:off x="647640" y="547992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8" name="Freeform 24"/>
            <p:cNvSpPr/>
            <p:nvPr/>
          </p:nvSpPr>
          <p:spPr>
            <a:xfrm>
              <a:off x="6660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9" name="Freeform 25"/>
            <p:cNvSpPr/>
            <p:nvPr/>
          </p:nvSpPr>
          <p:spPr>
            <a:xfrm>
              <a:off x="0" y="3897360"/>
              <a:ext cx="132480" cy="266040"/>
            </a:xfrm>
            <a:custGeom>
              <a:avLst/>
              <a:gdLst/>
              <a:ahLst/>
              <a:cxn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0" name="Freeform 26"/>
            <p:cNvSpPr/>
            <p:nvPr/>
          </p:nvSpPr>
          <p:spPr>
            <a:xfrm>
              <a:off x="66600" y="414972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1" name="Freeform 27"/>
            <p:cNvSpPr/>
            <p:nvPr/>
          </p:nvSpPr>
          <p:spPr>
            <a:xfrm>
              <a:off x="0" y="1644480"/>
              <a:ext cx="132480" cy="269280"/>
            </a:xfrm>
            <a:custGeom>
              <a:avLst/>
              <a:gdLst/>
              <a:ahLst/>
              <a:cxn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2" name="Freeform 28"/>
            <p:cNvSpPr/>
            <p:nvPr/>
          </p:nvSpPr>
          <p:spPr>
            <a:xfrm>
              <a:off x="66600" y="14684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3" name="Freeform 29"/>
            <p:cNvSpPr/>
            <p:nvPr/>
          </p:nvSpPr>
          <p:spPr>
            <a:xfrm>
              <a:off x="695160" y="4680"/>
              <a:ext cx="308880" cy="1558080"/>
            </a:xfrm>
            <a:custGeom>
              <a:avLst/>
              <a:gdLst/>
              <a:ahLst/>
              <a:cxn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4" name="Freeform 30"/>
            <p:cNvSpPr/>
            <p:nvPr/>
          </p:nvSpPr>
          <p:spPr>
            <a:xfrm>
              <a:off x="57240" y="48816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5" name="Freeform 31"/>
            <p:cNvSpPr/>
            <p:nvPr/>
          </p:nvSpPr>
          <p:spPr>
            <a:xfrm>
              <a:off x="138240" y="5060880"/>
              <a:ext cx="304200" cy="1777320"/>
            </a:xfrm>
            <a:custGeom>
              <a:avLst/>
              <a:gdLst/>
              <a:ahLst/>
              <a:cxn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6" name="Freeform 32"/>
            <p:cNvSpPr/>
            <p:nvPr/>
          </p:nvSpPr>
          <p:spPr>
            <a:xfrm>
              <a:off x="56196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7" name="Rectangle 33"/>
            <p:cNvSpPr/>
            <p:nvPr/>
          </p:nvSpPr>
          <p:spPr>
            <a:xfrm>
              <a:off x="642960" y="6610320"/>
              <a:ext cx="23040" cy="242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8" name="Freeform 34"/>
            <p:cNvSpPr/>
            <p:nvPr/>
          </p:nvSpPr>
          <p:spPr>
            <a:xfrm>
              <a:off x="7632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9" name="Freeform 35"/>
            <p:cNvSpPr/>
            <p:nvPr/>
          </p:nvSpPr>
          <p:spPr>
            <a:xfrm>
              <a:off x="0" y="5978520"/>
              <a:ext cx="189720" cy="461160"/>
            </a:xfrm>
            <a:custGeom>
              <a:avLst/>
              <a:gdLst/>
              <a:ahLst/>
              <a:cxn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0" name="Freeform 36"/>
            <p:cNvSpPr/>
            <p:nvPr/>
          </p:nvSpPr>
          <p:spPr>
            <a:xfrm>
              <a:off x="1014480" y="1801800"/>
              <a:ext cx="213480" cy="754920"/>
            </a:xfrm>
            <a:custGeom>
              <a:avLst/>
              <a:gdLst/>
              <a:ahLst/>
              <a:cxn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1" name="Freeform 37"/>
            <p:cNvSpPr/>
            <p:nvPr/>
          </p:nvSpPr>
          <p:spPr>
            <a:xfrm>
              <a:off x="938160" y="2548080"/>
              <a:ext cx="165960" cy="159480"/>
            </a:xfrm>
            <a:custGeom>
              <a:avLst/>
              <a:gdLst/>
              <a:ahLst/>
              <a:cxn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2" name="Freeform 38"/>
            <p:cNvSpPr/>
            <p:nvPr/>
          </p:nvSpPr>
          <p:spPr>
            <a:xfrm>
              <a:off x="595440" y="4680"/>
              <a:ext cx="637560" cy="4025160"/>
            </a:xfrm>
            <a:custGeom>
              <a:avLst/>
              <a:gdLst/>
              <a:ahLst/>
              <a:cxn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3" name="Freeform 39"/>
            <p:cNvSpPr/>
            <p:nvPr/>
          </p:nvSpPr>
          <p:spPr>
            <a:xfrm>
              <a:off x="1224000" y="1382760"/>
              <a:ext cx="142200" cy="475560"/>
            </a:xfrm>
            <a:custGeom>
              <a:avLst/>
              <a:gdLst/>
              <a:ahLst/>
              <a:cxn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4" name="Freeform 40"/>
            <p:cNvSpPr/>
            <p:nvPr/>
          </p:nvSpPr>
          <p:spPr>
            <a:xfrm>
              <a:off x="1300320" y="1849320"/>
              <a:ext cx="108720" cy="10728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5" name="Freeform 41"/>
            <p:cNvSpPr/>
            <p:nvPr/>
          </p:nvSpPr>
          <p:spPr>
            <a:xfrm>
              <a:off x="281160" y="3417840"/>
              <a:ext cx="142200" cy="474120"/>
            </a:xfrm>
            <a:custGeom>
              <a:avLst/>
              <a:gdLst/>
              <a:ahLst/>
              <a:cxn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6" name="Freeform 42"/>
            <p:cNvSpPr/>
            <p:nvPr/>
          </p:nvSpPr>
          <p:spPr>
            <a:xfrm>
              <a:off x="237960" y="38829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7" name="Freeform 43"/>
            <p:cNvSpPr/>
            <p:nvPr/>
          </p:nvSpPr>
          <p:spPr>
            <a:xfrm>
              <a:off x="4680" y="2166840"/>
              <a:ext cx="113760" cy="451800"/>
            </a:xfrm>
            <a:custGeom>
              <a:avLst/>
              <a:gdLst/>
              <a:ahLst/>
              <a:cxn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8" name="Freeform 44"/>
            <p:cNvSpPr/>
            <p:nvPr/>
          </p:nvSpPr>
          <p:spPr>
            <a:xfrm>
              <a:off x="52560" y="20667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9" name="Rectangle 45"/>
            <p:cNvSpPr/>
            <p:nvPr/>
          </p:nvSpPr>
          <p:spPr>
            <a:xfrm>
              <a:off x="1228680" y="466236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0" name="Freeform 46"/>
            <p:cNvSpPr/>
            <p:nvPr/>
          </p:nvSpPr>
          <p:spPr>
            <a:xfrm>
              <a:off x="1319040" y="5041800"/>
              <a:ext cx="370800" cy="1801080"/>
            </a:xfrm>
            <a:custGeom>
              <a:avLst/>
              <a:gdLst/>
              <a:ahLst/>
              <a:cxn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1" name="Freeform 47"/>
            <p:cNvSpPr/>
            <p:nvPr/>
          </p:nvSpPr>
          <p:spPr>
            <a:xfrm>
              <a:off x="114768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2" name="Freeform 48"/>
            <p:cNvSpPr/>
            <p:nvPr/>
          </p:nvSpPr>
          <p:spPr>
            <a:xfrm>
              <a:off x="819000" y="3983040"/>
              <a:ext cx="347040" cy="2859840"/>
            </a:xfrm>
            <a:custGeom>
              <a:avLst/>
              <a:gdLst/>
              <a:ahLst/>
              <a:cxn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3" name="Freeform 49"/>
            <p:cNvSpPr/>
            <p:nvPr/>
          </p:nvSpPr>
          <p:spPr>
            <a:xfrm>
              <a:off x="728640" y="380700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4" name="Freeform 50"/>
            <p:cNvSpPr/>
            <p:nvPr/>
          </p:nvSpPr>
          <p:spPr>
            <a:xfrm>
              <a:off x="1623960" y="4867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5" name="Freeform 51"/>
            <p:cNvSpPr/>
            <p:nvPr/>
          </p:nvSpPr>
          <p:spPr>
            <a:xfrm>
              <a:off x="1405080" y="542304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6" name="Freeform 52"/>
            <p:cNvSpPr/>
            <p:nvPr/>
          </p:nvSpPr>
          <p:spPr>
            <a:xfrm>
              <a:off x="1666800" y="594504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7" name="Freeform 53"/>
            <p:cNvSpPr/>
            <p:nvPr/>
          </p:nvSpPr>
          <p:spPr>
            <a:xfrm>
              <a:off x="1709640" y="5246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8" name="Freeform 54"/>
            <p:cNvSpPr/>
            <p:nvPr/>
          </p:nvSpPr>
          <p:spPr>
            <a:xfrm>
              <a:off x="1709640" y="57643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9" name="Freeform 55"/>
            <p:cNvSpPr/>
            <p:nvPr/>
          </p:nvSpPr>
          <p:spPr>
            <a:xfrm>
              <a:off x="1766880" y="6330960"/>
              <a:ext cx="418320" cy="526320"/>
            </a:xfrm>
            <a:custGeom>
              <a:avLst/>
              <a:gdLst/>
              <a:ahLst/>
              <a:cxn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0" name="Freeform 56"/>
            <p:cNvSpPr/>
            <p:nvPr/>
          </p:nvSpPr>
          <p:spPr>
            <a:xfrm>
              <a:off x="2147760" y="6221520"/>
              <a:ext cx="156600" cy="146880"/>
            </a:xfrm>
            <a:custGeom>
              <a:avLst/>
              <a:gdLst/>
              <a:ahLst/>
              <a:cxn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1" name="Freeform 57"/>
            <p:cNvSpPr/>
            <p:nvPr/>
          </p:nvSpPr>
          <p:spPr>
            <a:xfrm>
              <a:off x="504720" y="9360"/>
              <a:ext cx="232560" cy="5103000"/>
            </a:xfrm>
            <a:custGeom>
              <a:avLst/>
              <a:gdLst/>
              <a:ahLst/>
              <a:cxn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2" name="Freeform 58"/>
            <p:cNvSpPr/>
            <p:nvPr/>
          </p:nvSpPr>
          <p:spPr>
            <a:xfrm>
              <a:off x="633240" y="5103720"/>
              <a:ext cx="185040" cy="185040"/>
            </a:xfrm>
            <a:custGeom>
              <a:avLst/>
              <a:gdLst/>
              <a:ahLst/>
              <a:cxn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74" name="PlaceHolder 2"/>
          <p:cNvSpPr>
            <a:spLocks noGrp="1"/>
          </p:cNvSpPr>
          <p:nvPr>
            <p:ph type="ftr" idx="7"/>
          </p:nvPr>
        </p:nvSpPr>
        <p:spPr>
          <a:xfrm>
            <a:off x="1876320" y="5410080"/>
            <a:ext cx="512424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pt-BR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pt-B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375" name="PlaceHolder 3"/>
          <p:cNvSpPr>
            <a:spLocks noGrp="1"/>
          </p:cNvSpPr>
          <p:nvPr>
            <p:ph type="sldNum" idx="8"/>
          </p:nvPr>
        </p:nvSpPr>
        <p:spPr>
          <a:xfrm>
            <a:off x="9896760" y="541008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BR" sz="1050" b="0" strike="noStrike" spc="-1">
                <a:solidFill>
                  <a:srgbClr val="FFFFFF"/>
                </a:solidFill>
                <a:latin typeface="Tw Cen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FBB5EED-9BAD-482F-824E-AE849ACF6EE4}" type="slidenum">
              <a:rPr lang="pt-BR" sz="1050" b="0" strike="noStrike" spc="-1">
                <a:solidFill>
                  <a:srgbClr val="FFFFFF"/>
                </a:solidFill>
                <a:latin typeface="Tw Cen MT"/>
              </a:rPr>
              <a:t>‹nº›</a:t>
            </a:fld>
            <a:endParaRPr lang="pt-BR" sz="1050" b="0" strike="noStrike" spc="-1">
              <a:latin typeface="Times New Roman"/>
            </a:endParaRPr>
          </a:p>
        </p:txBody>
      </p:sp>
      <p:sp>
        <p:nvSpPr>
          <p:cNvPr id="376" name="PlaceHolder 4"/>
          <p:cNvSpPr>
            <a:spLocks noGrp="1"/>
          </p:cNvSpPr>
          <p:nvPr>
            <p:ph type="dt" idx="9"/>
          </p:nvPr>
        </p:nvSpPr>
        <p:spPr>
          <a:xfrm>
            <a:off x="7077600" y="541008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pt-BR" sz="1400" b="0" strike="noStrike" spc="-1">
                <a:latin typeface="Times New Roman"/>
              </a:defRPr>
            </a:lvl1pPr>
          </a:lstStyle>
          <a:p>
            <a:r>
              <a:rPr lang="pt-BR" sz="1400" b="0" strike="noStrike" spc="-1"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14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415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416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7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8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19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0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1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2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3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4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5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6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7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8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29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0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1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2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3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4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5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6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7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8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39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40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41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42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443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444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45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46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47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48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49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50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51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52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453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pic>
        <p:nvPicPr>
          <p:cNvPr id="454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455" name="Group 10"/>
          <p:cNvGrpSpPr/>
          <p:nvPr/>
        </p:nvGrpSpPr>
        <p:grpSpPr>
          <a:xfrm>
            <a:off x="0" y="0"/>
            <a:ext cx="2304360" cy="6857280"/>
            <a:chOff x="0" y="0"/>
            <a:chExt cx="2304360" cy="6857280"/>
          </a:xfrm>
        </p:grpSpPr>
        <p:sp>
          <p:nvSpPr>
            <p:cNvPr id="456" name="Rectangle 5"/>
            <p:cNvSpPr/>
            <p:nvPr/>
          </p:nvSpPr>
          <p:spPr>
            <a:xfrm>
              <a:off x="1209600" y="468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7" name="Freeform 6"/>
            <p:cNvSpPr/>
            <p:nvPr/>
          </p:nvSpPr>
          <p:spPr>
            <a:xfrm>
              <a:off x="1128600" y="217656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8" name="Freeform 7"/>
            <p:cNvSpPr/>
            <p:nvPr/>
          </p:nvSpPr>
          <p:spPr>
            <a:xfrm>
              <a:off x="1123920" y="4021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59" name="Rectangle 8"/>
            <p:cNvSpPr/>
            <p:nvPr/>
          </p:nvSpPr>
          <p:spPr>
            <a:xfrm>
              <a:off x="414360" y="9360"/>
              <a:ext cx="27720" cy="44809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0" name="Freeform 9"/>
            <p:cNvSpPr/>
            <p:nvPr/>
          </p:nvSpPr>
          <p:spPr>
            <a:xfrm>
              <a:off x="33336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1" name="Freeform 10"/>
            <p:cNvSpPr/>
            <p:nvPr/>
          </p:nvSpPr>
          <p:spPr>
            <a:xfrm>
              <a:off x="190440" y="936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2" name="Freeform 11"/>
            <p:cNvSpPr/>
            <p:nvPr/>
          </p:nvSpPr>
          <p:spPr>
            <a:xfrm>
              <a:off x="1290600" y="14400"/>
              <a:ext cx="375480" cy="1801080"/>
            </a:xfrm>
            <a:custGeom>
              <a:avLst/>
              <a:gdLst/>
              <a:ahLst/>
              <a:cxn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3" name="Freeform 12"/>
            <p:cNvSpPr/>
            <p:nvPr/>
          </p:nvSpPr>
          <p:spPr>
            <a:xfrm>
              <a:off x="1600200" y="18018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4" name="Freeform 13"/>
            <p:cNvSpPr/>
            <p:nvPr/>
          </p:nvSpPr>
          <p:spPr>
            <a:xfrm>
              <a:off x="1380960" y="936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5" name="Freeform 14"/>
            <p:cNvSpPr/>
            <p:nvPr/>
          </p:nvSpPr>
          <p:spPr>
            <a:xfrm>
              <a:off x="1643040" y="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6" name="Freeform 15"/>
            <p:cNvSpPr/>
            <p:nvPr/>
          </p:nvSpPr>
          <p:spPr>
            <a:xfrm>
              <a:off x="1685880" y="14209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7" name="Freeform 16"/>
            <p:cNvSpPr/>
            <p:nvPr/>
          </p:nvSpPr>
          <p:spPr>
            <a:xfrm>
              <a:off x="1685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8" name="Freeform 17"/>
            <p:cNvSpPr/>
            <p:nvPr/>
          </p:nvSpPr>
          <p:spPr>
            <a:xfrm>
              <a:off x="1743120" y="4680"/>
              <a:ext cx="418320" cy="521640"/>
            </a:xfrm>
            <a:custGeom>
              <a:avLst/>
              <a:gdLst/>
              <a:ahLst/>
              <a:cxn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9" name="Freeform 18"/>
            <p:cNvSpPr/>
            <p:nvPr/>
          </p:nvSpPr>
          <p:spPr>
            <a:xfrm>
              <a:off x="2119320" y="488880"/>
              <a:ext cx="161280" cy="146880"/>
            </a:xfrm>
            <a:custGeom>
              <a:avLst/>
              <a:gdLst/>
              <a:ahLst/>
              <a:cxn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0" name="Freeform 19"/>
            <p:cNvSpPr/>
            <p:nvPr/>
          </p:nvSpPr>
          <p:spPr>
            <a:xfrm>
              <a:off x="952560" y="468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1" name="Freeform 20"/>
            <p:cNvSpPr/>
            <p:nvPr/>
          </p:nvSpPr>
          <p:spPr>
            <a:xfrm>
              <a:off x="866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2" name="Freeform 21"/>
            <p:cNvSpPr/>
            <p:nvPr/>
          </p:nvSpPr>
          <p:spPr>
            <a:xfrm>
              <a:off x="890640" y="15541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3" name="Freeform 22"/>
            <p:cNvSpPr/>
            <p:nvPr/>
          </p:nvSpPr>
          <p:spPr>
            <a:xfrm>
              <a:off x="738360" y="5622840"/>
              <a:ext cx="337320" cy="1215360"/>
            </a:xfrm>
            <a:custGeom>
              <a:avLst/>
              <a:gdLst/>
              <a:ahLst/>
              <a:cxn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4" name="Freeform 23"/>
            <p:cNvSpPr/>
            <p:nvPr/>
          </p:nvSpPr>
          <p:spPr>
            <a:xfrm>
              <a:off x="647640" y="547992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5" name="Freeform 24"/>
            <p:cNvSpPr/>
            <p:nvPr/>
          </p:nvSpPr>
          <p:spPr>
            <a:xfrm>
              <a:off x="6660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6" name="Freeform 25"/>
            <p:cNvSpPr/>
            <p:nvPr/>
          </p:nvSpPr>
          <p:spPr>
            <a:xfrm>
              <a:off x="0" y="3897360"/>
              <a:ext cx="132480" cy="266040"/>
            </a:xfrm>
            <a:custGeom>
              <a:avLst/>
              <a:gdLst/>
              <a:ahLst/>
              <a:cxn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7" name="Freeform 26"/>
            <p:cNvSpPr/>
            <p:nvPr/>
          </p:nvSpPr>
          <p:spPr>
            <a:xfrm>
              <a:off x="66600" y="414972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8" name="Freeform 27"/>
            <p:cNvSpPr/>
            <p:nvPr/>
          </p:nvSpPr>
          <p:spPr>
            <a:xfrm>
              <a:off x="0" y="1644480"/>
              <a:ext cx="132480" cy="269280"/>
            </a:xfrm>
            <a:custGeom>
              <a:avLst/>
              <a:gdLst/>
              <a:ahLst/>
              <a:cxn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9" name="Freeform 28"/>
            <p:cNvSpPr/>
            <p:nvPr/>
          </p:nvSpPr>
          <p:spPr>
            <a:xfrm>
              <a:off x="66600" y="14684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0" name="Freeform 29"/>
            <p:cNvSpPr/>
            <p:nvPr/>
          </p:nvSpPr>
          <p:spPr>
            <a:xfrm>
              <a:off x="695160" y="4680"/>
              <a:ext cx="308880" cy="1558080"/>
            </a:xfrm>
            <a:custGeom>
              <a:avLst/>
              <a:gdLst/>
              <a:ahLst/>
              <a:cxn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1" name="Freeform 30"/>
            <p:cNvSpPr/>
            <p:nvPr/>
          </p:nvSpPr>
          <p:spPr>
            <a:xfrm>
              <a:off x="57240" y="48816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2" name="Freeform 31"/>
            <p:cNvSpPr/>
            <p:nvPr/>
          </p:nvSpPr>
          <p:spPr>
            <a:xfrm>
              <a:off x="138240" y="5060880"/>
              <a:ext cx="304200" cy="1777320"/>
            </a:xfrm>
            <a:custGeom>
              <a:avLst/>
              <a:gdLst/>
              <a:ahLst/>
              <a:cxn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3" name="Freeform 32"/>
            <p:cNvSpPr/>
            <p:nvPr/>
          </p:nvSpPr>
          <p:spPr>
            <a:xfrm>
              <a:off x="56196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4" name="Rectangle 33"/>
            <p:cNvSpPr/>
            <p:nvPr/>
          </p:nvSpPr>
          <p:spPr>
            <a:xfrm>
              <a:off x="642960" y="6610320"/>
              <a:ext cx="23040" cy="242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5" name="Freeform 34"/>
            <p:cNvSpPr/>
            <p:nvPr/>
          </p:nvSpPr>
          <p:spPr>
            <a:xfrm>
              <a:off x="7632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6" name="Freeform 35"/>
            <p:cNvSpPr/>
            <p:nvPr/>
          </p:nvSpPr>
          <p:spPr>
            <a:xfrm>
              <a:off x="0" y="5978520"/>
              <a:ext cx="189720" cy="461160"/>
            </a:xfrm>
            <a:custGeom>
              <a:avLst/>
              <a:gdLst/>
              <a:ahLst/>
              <a:cxn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7" name="Freeform 36"/>
            <p:cNvSpPr/>
            <p:nvPr/>
          </p:nvSpPr>
          <p:spPr>
            <a:xfrm>
              <a:off x="1014480" y="1801800"/>
              <a:ext cx="213480" cy="754920"/>
            </a:xfrm>
            <a:custGeom>
              <a:avLst/>
              <a:gdLst/>
              <a:ahLst/>
              <a:cxn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8" name="Freeform 37"/>
            <p:cNvSpPr/>
            <p:nvPr/>
          </p:nvSpPr>
          <p:spPr>
            <a:xfrm>
              <a:off x="938160" y="2548080"/>
              <a:ext cx="165960" cy="159480"/>
            </a:xfrm>
            <a:custGeom>
              <a:avLst/>
              <a:gdLst/>
              <a:ahLst/>
              <a:cxn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89" name="Freeform 38"/>
            <p:cNvSpPr/>
            <p:nvPr/>
          </p:nvSpPr>
          <p:spPr>
            <a:xfrm>
              <a:off x="595440" y="4680"/>
              <a:ext cx="637560" cy="4025160"/>
            </a:xfrm>
            <a:custGeom>
              <a:avLst/>
              <a:gdLst/>
              <a:ahLst/>
              <a:cxn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0" name="Freeform 39"/>
            <p:cNvSpPr/>
            <p:nvPr/>
          </p:nvSpPr>
          <p:spPr>
            <a:xfrm>
              <a:off x="1224000" y="1382760"/>
              <a:ext cx="142200" cy="475560"/>
            </a:xfrm>
            <a:custGeom>
              <a:avLst/>
              <a:gdLst/>
              <a:ahLst/>
              <a:cxn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1" name="Freeform 40"/>
            <p:cNvSpPr/>
            <p:nvPr/>
          </p:nvSpPr>
          <p:spPr>
            <a:xfrm>
              <a:off x="1300320" y="1849320"/>
              <a:ext cx="108720" cy="10728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2" name="Freeform 41"/>
            <p:cNvSpPr/>
            <p:nvPr/>
          </p:nvSpPr>
          <p:spPr>
            <a:xfrm>
              <a:off x="281160" y="3417840"/>
              <a:ext cx="142200" cy="474120"/>
            </a:xfrm>
            <a:custGeom>
              <a:avLst/>
              <a:gdLst/>
              <a:ahLst/>
              <a:cxn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3" name="Freeform 42"/>
            <p:cNvSpPr/>
            <p:nvPr/>
          </p:nvSpPr>
          <p:spPr>
            <a:xfrm>
              <a:off x="237960" y="38829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4" name="Freeform 43"/>
            <p:cNvSpPr/>
            <p:nvPr/>
          </p:nvSpPr>
          <p:spPr>
            <a:xfrm>
              <a:off x="4680" y="2166840"/>
              <a:ext cx="113760" cy="451800"/>
            </a:xfrm>
            <a:custGeom>
              <a:avLst/>
              <a:gdLst/>
              <a:ahLst/>
              <a:cxn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5" name="Freeform 44"/>
            <p:cNvSpPr/>
            <p:nvPr/>
          </p:nvSpPr>
          <p:spPr>
            <a:xfrm>
              <a:off x="52560" y="20667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6" name="Rectangle 45"/>
            <p:cNvSpPr/>
            <p:nvPr/>
          </p:nvSpPr>
          <p:spPr>
            <a:xfrm>
              <a:off x="1228680" y="466236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7" name="Freeform 46"/>
            <p:cNvSpPr/>
            <p:nvPr/>
          </p:nvSpPr>
          <p:spPr>
            <a:xfrm>
              <a:off x="1319040" y="5041800"/>
              <a:ext cx="370800" cy="1801080"/>
            </a:xfrm>
            <a:custGeom>
              <a:avLst/>
              <a:gdLst/>
              <a:ahLst/>
              <a:cxn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8" name="Freeform 47"/>
            <p:cNvSpPr/>
            <p:nvPr/>
          </p:nvSpPr>
          <p:spPr>
            <a:xfrm>
              <a:off x="114768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99" name="Freeform 48"/>
            <p:cNvSpPr/>
            <p:nvPr/>
          </p:nvSpPr>
          <p:spPr>
            <a:xfrm>
              <a:off x="819000" y="3983040"/>
              <a:ext cx="347040" cy="2859840"/>
            </a:xfrm>
            <a:custGeom>
              <a:avLst/>
              <a:gdLst/>
              <a:ahLst/>
              <a:cxn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0" name="Freeform 49"/>
            <p:cNvSpPr/>
            <p:nvPr/>
          </p:nvSpPr>
          <p:spPr>
            <a:xfrm>
              <a:off x="728640" y="380700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1" name="Freeform 50"/>
            <p:cNvSpPr/>
            <p:nvPr/>
          </p:nvSpPr>
          <p:spPr>
            <a:xfrm>
              <a:off x="1623960" y="4867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2" name="Freeform 51"/>
            <p:cNvSpPr/>
            <p:nvPr/>
          </p:nvSpPr>
          <p:spPr>
            <a:xfrm>
              <a:off x="1405080" y="542304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3" name="Freeform 52"/>
            <p:cNvSpPr/>
            <p:nvPr/>
          </p:nvSpPr>
          <p:spPr>
            <a:xfrm>
              <a:off x="1666800" y="594504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4" name="Freeform 53"/>
            <p:cNvSpPr/>
            <p:nvPr/>
          </p:nvSpPr>
          <p:spPr>
            <a:xfrm>
              <a:off x="1709640" y="5246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5" name="Freeform 54"/>
            <p:cNvSpPr/>
            <p:nvPr/>
          </p:nvSpPr>
          <p:spPr>
            <a:xfrm>
              <a:off x="1709640" y="57643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6" name="Freeform 55"/>
            <p:cNvSpPr/>
            <p:nvPr/>
          </p:nvSpPr>
          <p:spPr>
            <a:xfrm>
              <a:off x="1766880" y="6330960"/>
              <a:ext cx="418320" cy="526320"/>
            </a:xfrm>
            <a:custGeom>
              <a:avLst/>
              <a:gdLst/>
              <a:ahLst/>
              <a:cxn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7" name="Freeform 56"/>
            <p:cNvSpPr/>
            <p:nvPr/>
          </p:nvSpPr>
          <p:spPr>
            <a:xfrm>
              <a:off x="2147760" y="6221520"/>
              <a:ext cx="156600" cy="146880"/>
            </a:xfrm>
            <a:custGeom>
              <a:avLst/>
              <a:gdLst/>
              <a:ahLst/>
              <a:cxn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8" name="Freeform 57"/>
            <p:cNvSpPr/>
            <p:nvPr/>
          </p:nvSpPr>
          <p:spPr>
            <a:xfrm>
              <a:off x="504720" y="9360"/>
              <a:ext cx="232560" cy="5103000"/>
            </a:xfrm>
            <a:custGeom>
              <a:avLst/>
              <a:gdLst/>
              <a:ahLst/>
              <a:cxn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9" name="Freeform 58"/>
            <p:cNvSpPr/>
            <p:nvPr/>
          </p:nvSpPr>
          <p:spPr>
            <a:xfrm>
              <a:off x="633240" y="5103720"/>
              <a:ext cx="185040" cy="185040"/>
            </a:xfrm>
            <a:custGeom>
              <a:avLst/>
              <a:gdLst/>
              <a:ahLst/>
              <a:cxn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10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511" name="PlaceHolder 2"/>
          <p:cNvSpPr>
            <a:spLocks noGrp="1"/>
          </p:cNvSpPr>
          <p:nvPr>
            <p:ph type="ftr" idx="10"/>
          </p:nvPr>
        </p:nvSpPr>
        <p:spPr>
          <a:xfrm>
            <a:off x="1876320" y="5410080"/>
            <a:ext cx="512424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pt-BR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pt-B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512" name="PlaceHolder 3"/>
          <p:cNvSpPr>
            <a:spLocks noGrp="1"/>
          </p:cNvSpPr>
          <p:nvPr>
            <p:ph type="sldNum" idx="11"/>
          </p:nvPr>
        </p:nvSpPr>
        <p:spPr>
          <a:xfrm>
            <a:off x="9896760" y="541008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BR" sz="1050" b="0" strike="noStrike" spc="-1">
                <a:solidFill>
                  <a:srgbClr val="FFFFFF"/>
                </a:solidFill>
                <a:latin typeface="Tw Cen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E2DC9AF-DFBC-4B0E-B51F-7416A9BA6AEC}" type="slidenum">
              <a:rPr lang="pt-BR" sz="1050" b="0" strike="noStrike" spc="-1">
                <a:solidFill>
                  <a:srgbClr val="FFFFFF"/>
                </a:solidFill>
                <a:latin typeface="Tw Cen MT"/>
              </a:rPr>
              <a:t>‹nº›</a:t>
            </a:fld>
            <a:endParaRPr lang="pt-BR" sz="1050" b="0" strike="noStrike" spc="-1">
              <a:latin typeface="Times New Roman"/>
            </a:endParaRPr>
          </a:p>
        </p:txBody>
      </p:sp>
      <p:sp>
        <p:nvSpPr>
          <p:cNvPr id="513" name="PlaceHolder 4"/>
          <p:cNvSpPr>
            <a:spLocks noGrp="1"/>
          </p:cNvSpPr>
          <p:nvPr>
            <p:ph type="dt" idx="12"/>
          </p:nvPr>
        </p:nvSpPr>
        <p:spPr>
          <a:xfrm>
            <a:off x="7077600" y="541008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pt-BR" sz="1400" b="0" strike="noStrike" spc="-1">
                <a:latin typeface="Times New Roman"/>
              </a:defRPr>
            </a:lvl1pPr>
          </a:lstStyle>
          <a:p>
            <a:r>
              <a:rPr lang="pt-BR" sz="1400" b="0" strike="noStrike" spc="-1"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551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552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553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54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55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56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57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58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59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0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1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2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3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4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5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6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7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8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9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0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1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2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3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4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5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6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7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8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9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580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581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2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3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4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5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6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7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8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9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90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pic>
        <p:nvPicPr>
          <p:cNvPr id="591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592" name="Group 10"/>
          <p:cNvGrpSpPr/>
          <p:nvPr/>
        </p:nvGrpSpPr>
        <p:grpSpPr>
          <a:xfrm>
            <a:off x="0" y="0"/>
            <a:ext cx="2304360" cy="6857280"/>
            <a:chOff x="0" y="0"/>
            <a:chExt cx="2304360" cy="6857280"/>
          </a:xfrm>
        </p:grpSpPr>
        <p:sp>
          <p:nvSpPr>
            <p:cNvPr id="593" name="Rectangle 5"/>
            <p:cNvSpPr/>
            <p:nvPr/>
          </p:nvSpPr>
          <p:spPr>
            <a:xfrm>
              <a:off x="1209600" y="468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4" name="Freeform 6"/>
            <p:cNvSpPr/>
            <p:nvPr/>
          </p:nvSpPr>
          <p:spPr>
            <a:xfrm>
              <a:off x="1128600" y="217656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5" name="Freeform 7"/>
            <p:cNvSpPr/>
            <p:nvPr/>
          </p:nvSpPr>
          <p:spPr>
            <a:xfrm>
              <a:off x="1123920" y="4021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6" name="Rectangle 8"/>
            <p:cNvSpPr/>
            <p:nvPr/>
          </p:nvSpPr>
          <p:spPr>
            <a:xfrm>
              <a:off x="414360" y="9360"/>
              <a:ext cx="27720" cy="44809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7" name="Freeform 9"/>
            <p:cNvSpPr/>
            <p:nvPr/>
          </p:nvSpPr>
          <p:spPr>
            <a:xfrm>
              <a:off x="33336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8" name="Freeform 10"/>
            <p:cNvSpPr/>
            <p:nvPr/>
          </p:nvSpPr>
          <p:spPr>
            <a:xfrm>
              <a:off x="190440" y="936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9" name="Freeform 11"/>
            <p:cNvSpPr/>
            <p:nvPr/>
          </p:nvSpPr>
          <p:spPr>
            <a:xfrm>
              <a:off x="1290600" y="14400"/>
              <a:ext cx="375480" cy="1801080"/>
            </a:xfrm>
            <a:custGeom>
              <a:avLst/>
              <a:gdLst/>
              <a:ahLst/>
              <a:cxn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0" name="Freeform 12"/>
            <p:cNvSpPr/>
            <p:nvPr/>
          </p:nvSpPr>
          <p:spPr>
            <a:xfrm>
              <a:off x="1600200" y="18018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1" name="Freeform 13"/>
            <p:cNvSpPr/>
            <p:nvPr/>
          </p:nvSpPr>
          <p:spPr>
            <a:xfrm>
              <a:off x="1380960" y="936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2" name="Freeform 14"/>
            <p:cNvSpPr/>
            <p:nvPr/>
          </p:nvSpPr>
          <p:spPr>
            <a:xfrm>
              <a:off x="1643040" y="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3" name="Freeform 15"/>
            <p:cNvSpPr/>
            <p:nvPr/>
          </p:nvSpPr>
          <p:spPr>
            <a:xfrm>
              <a:off x="1685880" y="14209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4" name="Freeform 16"/>
            <p:cNvSpPr/>
            <p:nvPr/>
          </p:nvSpPr>
          <p:spPr>
            <a:xfrm>
              <a:off x="1685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5" name="Freeform 17"/>
            <p:cNvSpPr/>
            <p:nvPr/>
          </p:nvSpPr>
          <p:spPr>
            <a:xfrm>
              <a:off x="1743120" y="4680"/>
              <a:ext cx="418320" cy="521640"/>
            </a:xfrm>
            <a:custGeom>
              <a:avLst/>
              <a:gdLst/>
              <a:ahLst/>
              <a:cxn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6" name="Freeform 18"/>
            <p:cNvSpPr/>
            <p:nvPr/>
          </p:nvSpPr>
          <p:spPr>
            <a:xfrm>
              <a:off x="2119320" y="488880"/>
              <a:ext cx="161280" cy="146880"/>
            </a:xfrm>
            <a:custGeom>
              <a:avLst/>
              <a:gdLst/>
              <a:ahLst/>
              <a:cxn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7" name="Freeform 19"/>
            <p:cNvSpPr/>
            <p:nvPr/>
          </p:nvSpPr>
          <p:spPr>
            <a:xfrm>
              <a:off x="952560" y="468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8" name="Freeform 20"/>
            <p:cNvSpPr/>
            <p:nvPr/>
          </p:nvSpPr>
          <p:spPr>
            <a:xfrm>
              <a:off x="866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9" name="Freeform 21"/>
            <p:cNvSpPr/>
            <p:nvPr/>
          </p:nvSpPr>
          <p:spPr>
            <a:xfrm>
              <a:off x="890640" y="15541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0" name="Freeform 22"/>
            <p:cNvSpPr/>
            <p:nvPr/>
          </p:nvSpPr>
          <p:spPr>
            <a:xfrm>
              <a:off x="738360" y="5622840"/>
              <a:ext cx="337320" cy="1215360"/>
            </a:xfrm>
            <a:custGeom>
              <a:avLst/>
              <a:gdLst/>
              <a:ahLst/>
              <a:cxn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1" name="Freeform 23"/>
            <p:cNvSpPr/>
            <p:nvPr/>
          </p:nvSpPr>
          <p:spPr>
            <a:xfrm>
              <a:off x="647640" y="547992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2" name="Freeform 24"/>
            <p:cNvSpPr/>
            <p:nvPr/>
          </p:nvSpPr>
          <p:spPr>
            <a:xfrm>
              <a:off x="6660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3" name="Freeform 25"/>
            <p:cNvSpPr/>
            <p:nvPr/>
          </p:nvSpPr>
          <p:spPr>
            <a:xfrm>
              <a:off x="0" y="3897360"/>
              <a:ext cx="132480" cy="266040"/>
            </a:xfrm>
            <a:custGeom>
              <a:avLst/>
              <a:gdLst/>
              <a:ahLst/>
              <a:cxn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4" name="Freeform 26"/>
            <p:cNvSpPr/>
            <p:nvPr/>
          </p:nvSpPr>
          <p:spPr>
            <a:xfrm>
              <a:off x="66600" y="414972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5" name="Freeform 27"/>
            <p:cNvSpPr/>
            <p:nvPr/>
          </p:nvSpPr>
          <p:spPr>
            <a:xfrm>
              <a:off x="0" y="1644480"/>
              <a:ext cx="132480" cy="269280"/>
            </a:xfrm>
            <a:custGeom>
              <a:avLst/>
              <a:gdLst/>
              <a:ahLst/>
              <a:cxn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6" name="Freeform 28"/>
            <p:cNvSpPr/>
            <p:nvPr/>
          </p:nvSpPr>
          <p:spPr>
            <a:xfrm>
              <a:off x="66600" y="14684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7" name="Freeform 29"/>
            <p:cNvSpPr/>
            <p:nvPr/>
          </p:nvSpPr>
          <p:spPr>
            <a:xfrm>
              <a:off x="695160" y="4680"/>
              <a:ext cx="308880" cy="1558080"/>
            </a:xfrm>
            <a:custGeom>
              <a:avLst/>
              <a:gdLst/>
              <a:ahLst/>
              <a:cxn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8" name="Freeform 30"/>
            <p:cNvSpPr/>
            <p:nvPr/>
          </p:nvSpPr>
          <p:spPr>
            <a:xfrm>
              <a:off x="57240" y="48816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9" name="Freeform 31"/>
            <p:cNvSpPr/>
            <p:nvPr/>
          </p:nvSpPr>
          <p:spPr>
            <a:xfrm>
              <a:off x="138240" y="5060880"/>
              <a:ext cx="304200" cy="1777320"/>
            </a:xfrm>
            <a:custGeom>
              <a:avLst/>
              <a:gdLst/>
              <a:ahLst/>
              <a:cxn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0" name="Freeform 32"/>
            <p:cNvSpPr/>
            <p:nvPr/>
          </p:nvSpPr>
          <p:spPr>
            <a:xfrm>
              <a:off x="56196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1" name="Rectangle 33"/>
            <p:cNvSpPr/>
            <p:nvPr/>
          </p:nvSpPr>
          <p:spPr>
            <a:xfrm>
              <a:off x="642960" y="6610320"/>
              <a:ext cx="23040" cy="242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2" name="Freeform 34"/>
            <p:cNvSpPr/>
            <p:nvPr/>
          </p:nvSpPr>
          <p:spPr>
            <a:xfrm>
              <a:off x="7632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3" name="Freeform 35"/>
            <p:cNvSpPr/>
            <p:nvPr/>
          </p:nvSpPr>
          <p:spPr>
            <a:xfrm>
              <a:off x="0" y="5978520"/>
              <a:ext cx="189720" cy="461160"/>
            </a:xfrm>
            <a:custGeom>
              <a:avLst/>
              <a:gdLst/>
              <a:ahLst/>
              <a:cxn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4" name="Freeform 36"/>
            <p:cNvSpPr/>
            <p:nvPr/>
          </p:nvSpPr>
          <p:spPr>
            <a:xfrm>
              <a:off x="1014480" y="1801800"/>
              <a:ext cx="213480" cy="754920"/>
            </a:xfrm>
            <a:custGeom>
              <a:avLst/>
              <a:gdLst/>
              <a:ahLst/>
              <a:cxn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5" name="Freeform 37"/>
            <p:cNvSpPr/>
            <p:nvPr/>
          </p:nvSpPr>
          <p:spPr>
            <a:xfrm>
              <a:off x="938160" y="2548080"/>
              <a:ext cx="165960" cy="159480"/>
            </a:xfrm>
            <a:custGeom>
              <a:avLst/>
              <a:gdLst/>
              <a:ahLst/>
              <a:cxn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6" name="Freeform 38"/>
            <p:cNvSpPr/>
            <p:nvPr/>
          </p:nvSpPr>
          <p:spPr>
            <a:xfrm>
              <a:off x="595440" y="4680"/>
              <a:ext cx="637560" cy="4025160"/>
            </a:xfrm>
            <a:custGeom>
              <a:avLst/>
              <a:gdLst/>
              <a:ahLst/>
              <a:cxn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7" name="Freeform 39"/>
            <p:cNvSpPr/>
            <p:nvPr/>
          </p:nvSpPr>
          <p:spPr>
            <a:xfrm>
              <a:off x="1224000" y="1382760"/>
              <a:ext cx="142200" cy="475560"/>
            </a:xfrm>
            <a:custGeom>
              <a:avLst/>
              <a:gdLst/>
              <a:ahLst/>
              <a:cxn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8" name="Freeform 40"/>
            <p:cNvSpPr/>
            <p:nvPr/>
          </p:nvSpPr>
          <p:spPr>
            <a:xfrm>
              <a:off x="1300320" y="1849320"/>
              <a:ext cx="108720" cy="10728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9" name="Freeform 41"/>
            <p:cNvSpPr/>
            <p:nvPr/>
          </p:nvSpPr>
          <p:spPr>
            <a:xfrm>
              <a:off x="281160" y="3417840"/>
              <a:ext cx="142200" cy="474120"/>
            </a:xfrm>
            <a:custGeom>
              <a:avLst/>
              <a:gdLst/>
              <a:ahLst/>
              <a:cxn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0" name="Freeform 42"/>
            <p:cNvSpPr/>
            <p:nvPr/>
          </p:nvSpPr>
          <p:spPr>
            <a:xfrm>
              <a:off x="237960" y="38829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1" name="Freeform 43"/>
            <p:cNvSpPr/>
            <p:nvPr/>
          </p:nvSpPr>
          <p:spPr>
            <a:xfrm>
              <a:off x="4680" y="2166840"/>
              <a:ext cx="113760" cy="451800"/>
            </a:xfrm>
            <a:custGeom>
              <a:avLst/>
              <a:gdLst/>
              <a:ahLst/>
              <a:cxn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2" name="Freeform 44"/>
            <p:cNvSpPr/>
            <p:nvPr/>
          </p:nvSpPr>
          <p:spPr>
            <a:xfrm>
              <a:off x="52560" y="20667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3" name="Rectangle 45"/>
            <p:cNvSpPr/>
            <p:nvPr/>
          </p:nvSpPr>
          <p:spPr>
            <a:xfrm>
              <a:off x="1228680" y="466236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4" name="Freeform 46"/>
            <p:cNvSpPr/>
            <p:nvPr/>
          </p:nvSpPr>
          <p:spPr>
            <a:xfrm>
              <a:off x="1319040" y="5041800"/>
              <a:ext cx="370800" cy="1801080"/>
            </a:xfrm>
            <a:custGeom>
              <a:avLst/>
              <a:gdLst/>
              <a:ahLst/>
              <a:cxn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5" name="Freeform 47"/>
            <p:cNvSpPr/>
            <p:nvPr/>
          </p:nvSpPr>
          <p:spPr>
            <a:xfrm>
              <a:off x="114768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6" name="Freeform 48"/>
            <p:cNvSpPr/>
            <p:nvPr/>
          </p:nvSpPr>
          <p:spPr>
            <a:xfrm>
              <a:off x="819000" y="3983040"/>
              <a:ext cx="347040" cy="2859840"/>
            </a:xfrm>
            <a:custGeom>
              <a:avLst/>
              <a:gdLst/>
              <a:ahLst/>
              <a:cxn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7" name="Freeform 49"/>
            <p:cNvSpPr/>
            <p:nvPr/>
          </p:nvSpPr>
          <p:spPr>
            <a:xfrm>
              <a:off x="728640" y="380700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8" name="Freeform 50"/>
            <p:cNvSpPr/>
            <p:nvPr/>
          </p:nvSpPr>
          <p:spPr>
            <a:xfrm>
              <a:off x="1623960" y="4867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9" name="Freeform 51"/>
            <p:cNvSpPr/>
            <p:nvPr/>
          </p:nvSpPr>
          <p:spPr>
            <a:xfrm>
              <a:off x="1405080" y="542304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0" name="Freeform 52"/>
            <p:cNvSpPr/>
            <p:nvPr/>
          </p:nvSpPr>
          <p:spPr>
            <a:xfrm>
              <a:off x="1666800" y="594504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1" name="Freeform 53"/>
            <p:cNvSpPr/>
            <p:nvPr/>
          </p:nvSpPr>
          <p:spPr>
            <a:xfrm>
              <a:off x="1709640" y="5246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2" name="Freeform 54"/>
            <p:cNvSpPr/>
            <p:nvPr/>
          </p:nvSpPr>
          <p:spPr>
            <a:xfrm>
              <a:off x="1709640" y="57643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3" name="Freeform 55"/>
            <p:cNvSpPr/>
            <p:nvPr/>
          </p:nvSpPr>
          <p:spPr>
            <a:xfrm>
              <a:off x="1766880" y="6330960"/>
              <a:ext cx="418320" cy="526320"/>
            </a:xfrm>
            <a:custGeom>
              <a:avLst/>
              <a:gdLst/>
              <a:ahLst/>
              <a:cxn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4" name="Freeform 56"/>
            <p:cNvSpPr/>
            <p:nvPr/>
          </p:nvSpPr>
          <p:spPr>
            <a:xfrm>
              <a:off x="2147760" y="6221520"/>
              <a:ext cx="156600" cy="146880"/>
            </a:xfrm>
            <a:custGeom>
              <a:avLst/>
              <a:gdLst/>
              <a:ahLst/>
              <a:cxn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5" name="Freeform 57"/>
            <p:cNvSpPr/>
            <p:nvPr/>
          </p:nvSpPr>
          <p:spPr>
            <a:xfrm>
              <a:off x="504720" y="9360"/>
              <a:ext cx="232560" cy="5103000"/>
            </a:xfrm>
            <a:custGeom>
              <a:avLst/>
              <a:gdLst/>
              <a:ahLst/>
              <a:cxn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6" name="Freeform 58"/>
            <p:cNvSpPr/>
            <p:nvPr/>
          </p:nvSpPr>
          <p:spPr>
            <a:xfrm>
              <a:off x="633240" y="5103720"/>
              <a:ext cx="185040" cy="185040"/>
            </a:xfrm>
            <a:custGeom>
              <a:avLst/>
              <a:gdLst/>
              <a:ahLst/>
              <a:cxn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47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648" name="PlaceHolder 2"/>
          <p:cNvSpPr>
            <a:spLocks noGrp="1"/>
          </p:cNvSpPr>
          <p:nvPr>
            <p:ph type="ftr" idx="13"/>
          </p:nvPr>
        </p:nvSpPr>
        <p:spPr>
          <a:xfrm>
            <a:off x="1876320" y="5410080"/>
            <a:ext cx="512424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pt-BR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pt-B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649" name="PlaceHolder 3"/>
          <p:cNvSpPr>
            <a:spLocks noGrp="1"/>
          </p:cNvSpPr>
          <p:nvPr>
            <p:ph type="sldNum" idx="14"/>
          </p:nvPr>
        </p:nvSpPr>
        <p:spPr>
          <a:xfrm>
            <a:off x="9896760" y="541008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BR" sz="1050" b="0" strike="noStrike" spc="-1">
                <a:solidFill>
                  <a:srgbClr val="FFFFFF"/>
                </a:solidFill>
                <a:latin typeface="Tw Cen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9DA5CA4-4A1A-446C-AAF2-A6B3171C9E1E}" type="slidenum">
              <a:rPr lang="pt-BR" sz="1050" b="0" strike="noStrike" spc="-1">
                <a:solidFill>
                  <a:srgbClr val="FFFFFF"/>
                </a:solidFill>
                <a:latin typeface="Tw Cen MT"/>
              </a:rPr>
              <a:t>‹nº›</a:t>
            </a:fld>
            <a:endParaRPr lang="pt-BR" sz="1050" b="0" strike="noStrike" spc="-1">
              <a:latin typeface="Times New Roman"/>
            </a:endParaRPr>
          </a:p>
        </p:txBody>
      </p:sp>
      <p:sp>
        <p:nvSpPr>
          <p:cNvPr id="650" name="PlaceHolder 4"/>
          <p:cNvSpPr>
            <a:spLocks noGrp="1"/>
          </p:cNvSpPr>
          <p:nvPr>
            <p:ph type="dt" idx="15"/>
          </p:nvPr>
        </p:nvSpPr>
        <p:spPr>
          <a:xfrm>
            <a:off x="7077600" y="541008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pt-BR" sz="1400" b="0" strike="noStrike" spc="-1">
                <a:latin typeface="Times New Roman"/>
              </a:defRPr>
            </a:lvl1pPr>
          </a:lstStyle>
          <a:p>
            <a:r>
              <a:rPr lang="pt-BR" sz="1400" b="0" strike="noStrike" spc="-1"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7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688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689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690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1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2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3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4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5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6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7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8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699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00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01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02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03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04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05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06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07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08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09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10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11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12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13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14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15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16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717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718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19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20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21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22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23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24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25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26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27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pic>
        <p:nvPicPr>
          <p:cNvPr id="728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729" name="Group 10"/>
          <p:cNvGrpSpPr/>
          <p:nvPr/>
        </p:nvGrpSpPr>
        <p:grpSpPr>
          <a:xfrm>
            <a:off x="0" y="0"/>
            <a:ext cx="2304360" cy="6857280"/>
            <a:chOff x="0" y="0"/>
            <a:chExt cx="2304360" cy="6857280"/>
          </a:xfrm>
        </p:grpSpPr>
        <p:sp>
          <p:nvSpPr>
            <p:cNvPr id="730" name="Rectangle 5"/>
            <p:cNvSpPr/>
            <p:nvPr/>
          </p:nvSpPr>
          <p:spPr>
            <a:xfrm>
              <a:off x="1209600" y="468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1" name="Freeform 6"/>
            <p:cNvSpPr/>
            <p:nvPr/>
          </p:nvSpPr>
          <p:spPr>
            <a:xfrm>
              <a:off x="1128600" y="217656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2" name="Freeform 7"/>
            <p:cNvSpPr/>
            <p:nvPr/>
          </p:nvSpPr>
          <p:spPr>
            <a:xfrm>
              <a:off x="1123920" y="4021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3" name="Rectangle 8"/>
            <p:cNvSpPr/>
            <p:nvPr/>
          </p:nvSpPr>
          <p:spPr>
            <a:xfrm>
              <a:off x="414360" y="9360"/>
              <a:ext cx="27720" cy="44809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4" name="Freeform 9"/>
            <p:cNvSpPr/>
            <p:nvPr/>
          </p:nvSpPr>
          <p:spPr>
            <a:xfrm>
              <a:off x="33336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5" name="Freeform 10"/>
            <p:cNvSpPr/>
            <p:nvPr/>
          </p:nvSpPr>
          <p:spPr>
            <a:xfrm>
              <a:off x="190440" y="936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6" name="Freeform 11"/>
            <p:cNvSpPr/>
            <p:nvPr/>
          </p:nvSpPr>
          <p:spPr>
            <a:xfrm>
              <a:off x="1290600" y="14400"/>
              <a:ext cx="375480" cy="1801080"/>
            </a:xfrm>
            <a:custGeom>
              <a:avLst/>
              <a:gdLst/>
              <a:ahLst/>
              <a:cxn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7" name="Freeform 12"/>
            <p:cNvSpPr/>
            <p:nvPr/>
          </p:nvSpPr>
          <p:spPr>
            <a:xfrm>
              <a:off x="1600200" y="18018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8" name="Freeform 13"/>
            <p:cNvSpPr/>
            <p:nvPr/>
          </p:nvSpPr>
          <p:spPr>
            <a:xfrm>
              <a:off x="1380960" y="936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39" name="Freeform 14"/>
            <p:cNvSpPr/>
            <p:nvPr/>
          </p:nvSpPr>
          <p:spPr>
            <a:xfrm>
              <a:off x="1643040" y="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0" name="Freeform 15"/>
            <p:cNvSpPr/>
            <p:nvPr/>
          </p:nvSpPr>
          <p:spPr>
            <a:xfrm>
              <a:off x="1685880" y="14209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1" name="Freeform 16"/>
            <p:cNvSpPr/>
            <p:nvPr/>
          </p:nvSpPr>
          <p:spPr>
            <a:xfrm>
              <a:off x="1685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2" name="Freeform 17"/>
            <p:cNvSpPr/>
            <p:nvPr/>
          </p:nvSpPr>
          <p:spPr>
            <a:xfrm>
              <a:off x="1743120" y="4680"/>
              <a:ext cx="418320" cy="521640"/>
            </a:xfrm>
            <a:custGeom>
              <a:avLst/>
              <a:gdLst/>
              <a:ahLst/>
              <a:cxn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3" name="Freeform 18"/>
            <p:cNvSpPr/>
            <p:nvPr/>
          </p:nvSpPr>
          <p:spPr>
            <a:xfrm>
              <a:off x="2119320" y="488880"/>
              <a:ext cx="161280" cy="146880"/>
            </a:xfrm>
            <a:custGeom>
              <a:avLst/>
              <a:gdLst/>
              <a:ahLst/>
              <a:cxn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4" name="Freeform 19"/>
            <p:cNvSpPr/>
            <p:nvPr/>
          </p:nvSpPr>
          <p:spPr>
            <a:xfrm>
              <a:off x="952560" y="468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5" name="Freeform 20"/>
            <p:cNvSpPr/>
            <p:nvPr/>
          </p:nvSpPr>
          <p:spPr>
            <a:xfrm>
              <a:off x="866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6" name="Freeform 21"/>
            <p:cNvSpPr/>
            <p:nvPr/>
          </p:nvSpPr>
          <p:spPr>
            <a:xfrm>
              <a:off x="890640" y="15541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7" name="Freeform 22"/>
            <p:cNvSpPr/>
            <p:nvPr/>
          </p:nvSpPr>
          <p:spPr>
            <a:xfrm>
              <a:off x="738360" y="5622840"/>
              <a:ext cx="337320" cy="1215360"/>
            </a:xfrm>
            <a:custGeom>
              <a:avLst/>
              <a:gdLst/>
              <a:ahLst/>
              <a:cxn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8" name="Freeform 23"/>
            <p:cNvSpPr/>
            <p:nvPr/>
          </p:nvSpPr>
          <p:spPr>
            <a:xfrm>
              <a:off x="647640" y="547992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49" name="Freeform 24"/>
            <p:cNvSpPr/>
            <p:nvPr/>
          </p:nvSpPr>
          <p:spPr>
            <a:xfrm>
              <a:off x="6660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0" name="Freeform 25"/>
            <p:cNvSpPr/>
            <p:nvPr/>
          </p:nvSpPr>
          <p:spPr>
            <a:xfrm>
              <a:off x="0" y="3897360"/>
              <a:ext cx="132480" cy="266040"/>
            </a:xfrm>
            <a:custGeom>
              <a:avLst/>
              <a:gdLst/>
              <a:ahLst/>
              <a:cxn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1" name="Freeform 26"/>
            <p:cNvSpPr/>
            <p:nvPr/>
          </p:nvSpPr>
          <p:spPr>
            <a:xfrm>
              <a:off x="66600" y="414972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2" name="Freeform 27"/>
            <p:cNvSpPr/>
            <p:nvPr/>
          </p:nvSpPr>
          <p:spPr>
            <a:xfrm>
              <a:off x="0" y="1644480"/>
              <a:ext cx="132480" cy="269280"/>
            </a:xfrm>
            <a:custGeom>
              <a:avLst/>
              <a:gdLst/>
              <a:ahLst/>
              <a:cxn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3" name="Freeform 28"/>
            <p:cNvSpPr/>
            <p:nvPr/>
          </p:nvSpPr>
          <p:spPr>
            <a:xfrm>
              <a:off x="66600" y="14684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4" name="Freeform 29"/>
            <p:cNvSpPr/>
            <p:nvPr/>
          </p:nvSpPr>
          <p:spPr>
            <a:xfrm>
              <a:off x="695160" y="4680"/>
              <a:ext cx="308880" cy="1558080"/>
            </a:xfrm>
            <a:custGeom>
              <a:avLst/>
              <a:gdLst/>
              <a:ahLst/>
              <a:cxn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5" name="Freeform 30"/>
            <p:cNvSpPr/>
            <p:nvPr/>
          </p:nvSpPr>
          <p:spPr>
            <a:xfrm>
              <a:off x="57240" y="48816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6" name="Freeform 31"/>
            <p:cNvSpPr/>
            <p:nvPr/>
          </p:nvSpPr>
          <p:spPr>
            <a:xfrm>
              <a:off x="138240" y="5060880"/>
              <a:ext cx="304200" cy="1777320"/>
            </a:xfrm>
            <a:custGeom>
              <a:avLst/>
              <a:gdLst/>
              <a:ahLst/>
              <a:cxn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7" name="Freeform 32"/>
            <p:cNvSpPr/>
            <p:nvPr/>
          </p:nvSpPr>
          <p:spPr>
            <a:xfrm>
              <a:off x="56196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8" name="Rectangle 33"/>
            <p:cNvSpPr/>
            <p:nvPr/>
          </p:nvSpPr>
          <p:spPr>
            <a:xfrm>
              <a:off x="642960" y="6610320"/>
              <a:ext cx="23040" cy="242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59" name="Freeform 34"/>
            <p:cNvSpPr/>
            <p:nvPr/>
          </p:nvSpPr>
          <p:spPr>
            <a:xfrm>
              <a:off x="7632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0" name="Freeform 35"/>
            <p:cNvSpPr/>
            <p:nvPr/>
          </p:nvSpPr>
          <p:spPr>
            <a:xfrm>
              <a:off x="0" y="5978520"/>
              <a:ext cx="189720" cy="461160"/>
            </a:xfrm>
            <a:custGeom>
              <a:avLst/>
              <a:gdLst/>
              <a:ahLst/>
              <a:cxn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1" name="Freeform 36"/>
            <p:cNvSpPr/>
            <p:nvPr/>
          </p:nvSpPr>
          <p:spPr>
            <a:xfrm>
              <a:off x="1014480" y="1801800"/>
              <a:ext cx="213480" cy="754920"/>
            </a:xfrm>
            <a:custGeom>
              <a:avLst/>
              <a:gdLst/>
              <a:ahLst/>
              <a:cxn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2" name="Freeform 37"/>
            <p:cNvSpPr/>
            <p:nvPr/>
          </p:nvSpPr>
          <p:spPr>
            <a:xfrm>
              <a:off x="938160" y="2548080"/>
              <a:ext cx="165960" cy="159480"/>
            </a:xfrm>
            <a:custGeom>
              <a:avLst/>
              <a:gdLst/>
              <a:ahLst/>
              <a:cxn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3" name="Freeform 38"/>
            <p:cNvSpPr/>
            <p:nvPr/>
          </p:nvSpPr>
          <p:spPr>
            <a:xfrm>
              <a:off x="595440" y="4680"/>
              <a:ext cx="637560" cy="4025160"/>
            </a:xfrm>
            <a:custGeom>
              <a:avLst/>
              <a:gdLst/>
              <a:ahLst/>
              <a:cxn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4" name="Freeform 39"/>
            <p:cNvSpPr/>
            <p:nvPr/>
          </p:nvSpPr>
          <p:spPr>
            <a:xfrm>
              <a:off x="1224000" y="1382760"/>
              <a:ext cx="142200" cy="475560"/>
            </a:xfrm>
            <a:custGeom>
              <a:avLst/>
              <a:gdLst/>
              <a:ahLst/>
              <a:cxn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5" name="Freeform 40"/>
            <p:cNvSpPr/>
            <p:nvPr/>
          </p:nvSpPr>
          <p:spPr>
            <a:xfrm>
              <a:off x="1300320" y="1849320"/>
              <a:ext cx="108720" cy="10728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6" name="Freeform 41"/>
            <p:cNvSpPr/>
            <p:nvPr/>
          </p:nvSpPr>
          <p:spPr>
            <a:xfrm>
              <a:off x="281160" y="3417840"/>
              <a:ext cx="142200" cy="474120"/>
            </a:xfrm>
            <a:custGeom>
              <a:avLst/>
              <a:gdLst/>
              <a:ahLst/>
              <a:cxn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7" name="Freeform 42"/>
            <p:cNvSpPr/>
            <p:nvPr/>
          </p:nvSpPr>
          <p:spPr>
            <a:xfrm>
              <a:off x="237960" y="38829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8" name="Freeform 43"/>
            <p:cNvSpPr/>
            <p:nvPr/>
          </p:nvSpPr>
          <p:spPr>
            <a:xfrm>
              <a:off x="4680" y="2166840"/>
              <a:ext cx="113760" cy="451800"/>
            </a:xfrm>
            <a:custGeom>
              <a:avLst/>
              <a:gdLst/>
              <a:ahLst/>
              <a:cxn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69" name="Freeform 44"/>
            <p:cNvSpPr/>
            <p:nvPr/>
          </p:nvSpPr>
          <p:spPr>
            <a:xfrm>
              <a:off x="52560" y="20667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0" name="Rectangle 45"/>
            <p:cNvSpPr/>
            <p:nvPr/>
          </p:nvSpPr>
          <p:spPr>
            <a:xfrm>
              <a:off x="1228680" y="466236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1" name="Freeform 46"/>
            <p:cNvSpPr/>
            <p:nvPr/>
          </p:nvSpPr>
          <p:spPr>
            <a:xfrm>
              <a:off x="1319040" y="5041800"/>
              <a:ext cx="370800" cy="1801080"/>
            </a:xfrm>
            <a:custGeom>
              <a:avLst/>
              <a:gdLst/>
              <a:ahLst/>
              <a:cxn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2" name="Freeform 47"/>
            <p:cNvSpPr/>
            <p:nvPr/>
          </p:nvSpPr>
          <p:spPr>
            <a:xfrm>
              <a:off x="114768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3" name="Freeform 48"/>
            <p:cNvSpPr/>
            <p:nvPr/>
          </p:nvSpPr>
          <p:spPr>
            <a:xfrm>
              <a:off x="819000" y="3983040"/>
              <a:ext cx="347040" cy="2859840"/>
            </a:xfrm>
            <a:custGeom>
              <a:avLst/>
              <a:gdLst/>
              <a:ahLst/>
              <a:cxn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4" name="Freeform 49"/>
            <p:cNvSpPr/>
            <p:nvPr/>
          </p:nvSpPr>
          <p:spPr>
            <a:xfrm>
              <a:off x="728640" y="380700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5" name="Freeform 50"/>
            <p:cNvSpPr/>
            <p:nvPr/>
          </p:nvSpPr>
          <p:spPr>
            <a:xfrm>
              <a:off x="1623960" y="4867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6" name="Freeform 51"/>
            <p:cNvSpPr/>
            <p:nvPr/>
          </p:nvSpPr>
          <p:spPr>
            <a:xfrm>
              <a:off x="1405080" y="542304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7" name="Freeform 52"/>
            <p:cNvSpPr/>
            <p:nvPr/>
          </p:nvSpPr>
          <p:spPr>
            <a:xfrm>
              <a:off x="1666800" y="594504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8" name="Freeform 53"/>
            <p:cNvSpPr/>
            <p:nvPr/>
          </p:nvSpPr>
          <p:spPr>
            <a:xfrm>
              <a:off x="1709640" y="5246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79" name="Freeform 54"/>
            <p:cNvSpPr/>
            <p:nvPr/>
          </p:nvSpPr>
          <p:spPr>
            <a:xfrm>
              <a:off x="1709640" y="57643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0" name="Freeform 55"/>
            <p:cNvSpPr/>
            <p:nvPr/>
          </p:nvSpPr>
          <p:spPr>
            <a:xfrm>
              <a:off x="1766880" y="6330960"/>
              <a:ext cx="418320" cy="526320"/>
            </a:xfrm>
            <a:custGeom>
              <a:avLst/>
              <a:gdLst/>
              <a:ahLst/>
              <a:cxn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1" name="Freeform 56"/>
            <p:cNvSpPr/>
            <p:nvPr/>
          </p:nvSpPr>
          <p:spPr>
            <a:xfrm>
              <a:off x="2147760" y="6221520"/>
              <a:ext cx="156600" cy="146880"/>
            </a:xfrm>
            <a:custGeom>
              <a:avLst/>
              <a:gdLst/>
              <a:ahLst/>
              <a:cxn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2" name="Freeform 57"/>
            <p:cNvSpPr/>
            <p:nvPr/>
          </p:nvSpPr>
          <p:spPr>
            <a:xfrm>
              <a:off x="504720" y="9360"/>
              <a:ext cx="232560" cy="5103000"/>
            </a:xfrm>
            <a:custGeom>
              <a:avLst/>
              <a:gdLst/>
              <a:ahLst/>
              <a:cxn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83" name="Freeform 58"/>
            <p:cNvSpPr/>
            <p:nvPr/>
          </p:nvSpPr>
          <p:spPr>
            <a:xfrm>
              <a:off x="633240" y="5103720"/>
              <a:ext cx="185040" cy="185040"/>
            </a:xfrm>
            <a:custGeom>
              <a:avLst/>
              <a:gdLst/>
              <a:ahLst/>
              <a:cxn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784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85" name="PlaceHolder 2"/>
          <p:cNvSpPr>
            <a:spLocks noGrp="1"/>
          </p:cNvSpPr>
          <p:nvPr>
            <p:ph type="ftr" idx="16"/>
          </p:nvPr>
        </p:nvSpPr>
        <p:spPr>
          <a:xfrm>
            <a:off x="1876320" y="5410080"/>
            <a:ext cx="512424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pt-BR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pt-B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786" name="PlaceHolder 3"/>
          <p:cNvSpPr>
            <a:spLocks noGrp="1"/>
          </p:cNvSpPr>
          <p:nvPr>
            <p:ph type="sldNum" idx="17"/>
          </p:nvPr>
        </p:nvSpPr>
        <p:spPr>
          <a:xfrm>
            <a:off x="9896760" y="541008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BR" sz="1050" b="0" strike="noStrike" spc="-1">
                <a:solidFill>
                  <a:srgbClr val="FFFFFF"/>
                </a:solidFill>
                <a:latin typeface="Tw Cen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DCBB1A6-966B-4307-99A8-4A8EB4A67810}" type="slidenum">
              <a:rPr lang="pt-BR" sz="1050" b="0" strike="noStrike" spc="-1">
                <a:solidFill>
                  <a:srgbClr val="FFFFFF"/>
                </a:solidFill>
                <a:latin typeface="Tw Cen MT"/>
              </a:rPr>
              <a:t>‹nº›</a:t>
            </a:fld>
            <a:endParaRPr lang="pt-BR" sz="1050" b="0" strike="noStrike" spc="-1">
              <a:latin typeface="Times New Roman"/>
            </a:endParaRPr>
          </a:p>
        </p:txBody>
      </p:sp>
      <p:sp>
        <p:nvSpPr>
          <p:cNvPr id="787" name="PlaceHolder 4"/>
          <p:cNvSpPr>
            <a:spLocks noGrp="1"/>
          </p:cNvSpPr>
          <p:nvPr>
            <p:ph type="dt" idx="18"/>
          </p:nvPr>
        </p:nvSpPr>
        <p:spPr>
          <a:xfrm>
            <a:off x="7077600" y="541008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pt-BR" sz="1400" b="0" strike="noStrike" spc="-1">
                <a:latin typeface="Times New Roman"/>
              </a:defRPr>
            </a:lvl1pPr>
          </a:lstStyle>
          <a:p>
            <a:r>
              <a:rPr lang="pt-BR" sz="1400" b="0" strike="noStrike" spc="-1"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4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825" name="Group 7"/>
          <p:cNvGrpSpPr/>
          <p:nvPr/>
        </p:nvGrpSpPr>
        <p:grpSpPr>
          <a:xfrm>
            <a:off x="-14400" y="0"/>
            <a:ext cx="12053160" cy="6857280"/>
            <a:chOff x="-14400" y="0"/>
            <a:chExt cx="12053160" cy="6857280"/>
          </a:xfrm>
        </p:grpSpPr>
        <p:grpSp>
          <p:nvGrpSpPr>
            <p:cNvPr id="826" name="Group 8"/>
            <p:cNvGrpSpPr/>
            <p:nvPr/>
          </p:nvGrpSpPr>
          <p:grpSpPr>
            <a:xfrm>
              <a:off x="-14400" y="0"/>
              <a:ext cx="1220400" cy="6857280"/>
              <a:chOff x="-14400" y="0"/>
              <a:chExt cx="1220400" cy="6857280"/>
            </a:xfrm>
          </p:grpSpPr>
          <p:sp>
            <p:nvSpPr>
              <p:cNvPr id="827" name="Rectangle 5"/>
              <p:cNvSpPr/>
              <p:nvPr/>
            </p:nvSpPr>
            <p:spPr>
              <a:xfrm>
                <a:off x="114480" y="468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8" name="Freeform 6"/>
              <p:cNvSpPr/>
              <p:nvPr/>
            </p:nvSpPr>
            <p:spPr>
              <a:xfrm>
                <a:off x="33480" y="217656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29" name="Freeform 7"/>
              <p:cNvSpPr/>
              <p:nvPr/>
            </p:nvSpPr>
            <p:spPr>
              <a:xfrm>
                <a:off x="28440" y="4021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0" name="Freeform 8"/>
              <p:cNvSpPr/>
              <p:nvPr/>
            </p:nvSpPr>
            <p:spPr>
              <a:xfrm>
                <a:off x="200160" y="4680"/>
                <a:ext cx="369000" cy="181044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1" name="Freeform 9"/>
              <p:cNvSpPr/>
              <p:nvPr/>
            </p:nvSpPr>
            <p:spPr>
              <a:xfrm>
                <a:off x="503280" y="18018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2" name="Freeform 10"/>
              <p:cNvSpPr/>
              <p:nvPr/>
            </p:nvSpPr>
            <p:spPr>
              <a:xfrm>
                <a:off x="285840" y="4680"/>
                <a:ext cx="369000" cy="142956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3" name="Freeform 11"/>
              <p:cNvSpPr/>
              <p:nvPr/>
            </p:nvSpPr>
            <p:spPr>
              <a:xfrm>
                <a:off x="546120" y="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4" name="Freeform 12"/>
              <p:cNvSpPr/>
              <p:nvPr/>
            </p:nvSpPr>
            <p:spPr>
              <a:xfrm>
                <a:off x="588960" y="14209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5" name="Freeform 13"/>
              <p:cNvSpPr/>
              <p:nvPr/>
            </p:nvSpPr>
            <p:spPr>
              <a:xfrm>
                <a:off x="588960" y="9032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6" name="Freeform 14"/>
              <p:cNvSpPr/>
              <p:nvPr/>
            </p:nvSpPr>
            <p:spPr>
              <a:xfrm>
                <a:off x="641520" y="0"/>
                <a:ext cx="421560" cy="52632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7" name="Freeform 15"/>
              <p:cNvSpPr/>
              <p:nvPr/>
            </p:nvSpPr>
            <p:spPr>
              <a:xfrm>
                <a:off x="1020600" y="488880"/>
                <a:ext cx="16128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8" name="Line 16"/>
              <p:cNvSpPr/>
              <p:nvPr/>
            </p:nvSpPr>
            <p:spPr>
              <a:xfrm>
                <a:off x="-4680" y="9360"/>
                <a:ext cx="360" cy="360"/>
              </a:xfrm>
              <a:prstGeom prst="line">
                <a:avLst/>
              </a:prstGeom>
              <a:ln w="15">
                <a:solidFill>
                  <a:srgbClr val="FFFFFF"/>
                </a:solidFill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39" name="Freeform 17"/>
              <p:cNvSpPr/>
              <p:nvPr/>
            </p:nvSpPr>
            <p:spPr>
              <a:xfrm>
                <a:off x="9360" y="1801800"/>
                <a:ext cx="123120" cy="12636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40" name="Freeform 18"/>
              <p:cNvSpPr/>
              <p:nvPr/>
            </p:nvSpPr>
            <p:spPr>
              <a:xfrm>
                <a:off x="-9360" y="3549600"/>
                <a:ext cx="146880" cy="480240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41" name="Freeform 19"/>
              <p:cNvSpPr/>
              <p:nvPr/>
            </p:nvSpPr>
            <p:spPr>
              <a:xfrm>
                <a:off x="128520" y="1382760"/>
                <a:ext cx="142200" cy="47556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42" name="Freeform 20"/>
              <p:cNvSpPr/>
              <p:nvPr/>
            </p:nvSpPr>
            <p:spPr>
              <a:xfrm>
                <a:off x="204840" y="1849320"/>
                <a:ext cx="113760" cy="10728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43" name="Rectangle 21"/>
              <p:cNvSpPr/>
              <p:nvPr/>
            </p:nvSpPr>
            <p:spPr>
              <a:xfrm>
                <a:off x="133200" y="4662360"/>
                <a:ext cx="23040" cy="2180520"/>
              </a:xfrm>
              <a:prstGeom prst="rect">
                <a:avLst/>
              </a:pr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44" name="Freeform 22"/>
              <p:cNvSpPr/>
              <p:nvPr/>
            </p:nvSpPr>
            <p:spPr>
              <a:xfrm>
                <a:off x="223920" y="5041800"/>
                <a:ext cx="36900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45" name="Freeform 23"/>
              <p:cNvSpPr/>
              <p:nvPr/>
            </p:nvSpPr>
            <p:spPr>
              <a:xfrm>
                <a:off x="52560" y="4481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46" name="Freeform 24"/>
              <p:cNvSpPr/>
              <p:nvPr/>
            </p:nvSpPr>
            <p:spPr>
              <a:xfrm>
                <a:off x="-14400" y="5627520"/>
                <a:ext cx="84960" cy="1215360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47" name="Freeform 25"/>
              <p:cNvSpPr/>
              <p:nvPr/>
            </p:nvSpPr>
            <p:spPr>
              <a:xfrm>
                <a:off x="527040" y="486720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48" name="Freeform 26"/>
              <p:cNvSpPr/>
              <p:nvPr/>
            </p:nvSpPr>
            <p:spPr>
              <a:xfrm>
                <a:off x="309600" y="5423040"/>
                <a:ext cx="374040" cy="1424880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49" name="Freeform 27"/>
              <p:cNvSpPr/>
              <p:nvPr/>
            </p:nvSpPr>
            <p:spPr>
              <a:xfrm>
                <a:off x="569880" y="5945040"/>
                <a:ext cx="151560" cy="912240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50" name="Freeform 28"/>
              <p:cNvSpPr/>
              <p:nvPr/>
            </p:nvSpPr>
            <p:spPr>
              <a:xfrm>
                <a:off x="612720" y="524664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51" name="Freeform 29"/>
              <p:cNvSpPr/>
              <p:nvPr/>
            </p:nvSpPr>
            <p:spPr>
              <a:xfrm>
                <a:off x="612720" y="5764320"/>
                <a:ext cx="18972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52" name="Freeform 30"/>
              <p:cNvSpPr/>
              <p:nvPr/>
            </p:nvSpPr>
            <p:spPr>
              <a:xfrm>
                <a:off x="669960" y="6330960"/>
                <a:ext cx="416880" cy="51696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53" name="Freeform 31"/>
              <p:cNvSpPr/>
              <p:nvPr/>
            </p:nvSpPr>
            <p:spPr>
              <a:xfrm>
                <a:off x="1049400" y="6221520"/>
                <a:ext cx="156600" cy="14688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grpSp>
          <p:nvGrpSpPr>
            <p:cNvPr id="854" name="Group 9"/>
            <p:cNvGrpSpPr/>
            <p:nvPr/>
          </p:nvGrpSpPr>
          <p:grpSpPr>
            <a:xfrm>
              <a:off x="11364840" y="0"/>
              <a:ext cx="673920" cy="6847920"/>
              <a:chOff x="11364840" y="0"/>
              <a:chExt cx="673920" cy="6847920"/>
            </a:xfrm>
          </p:grpSpPr>
          <p:sp>
            <p:nvSpPr>
              <p:cNvPr id="855" name="Freeform 32"/>
              <p:cNvSpPr/>
              <p:nvPr/>
            </p:nvSpPr>
            <p:spPr>
              <a:xfrm>
                <a:off x="11484000" y="0"/>
                <a:ext cx="416880" cy="511920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56" name="Freeform 33"/>
              <p:cNvSpPr/>
              <p:nvPr/>
            </p:nvSpPr>
            <p:spPr>
              <a:xfrm>
                <a:off x="11364840" y="474840"/>
                <a:ext cx="156600" cy="15156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57" name="Freeform 34"/>
              <p:cNvSpPr/>
              <p:nvPr/>
            </p:nvSpPr>
            <p:spPr>
              <a:xfrm>
                <a:off x="11631600" y="1539720"/>
                <a:ext cx="188280" cy="18972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58" name="Freeform 35"/>
              <p:cNvSpPr/>
              <p:nvPr/>
            </p:nvSpPr>
            <p:spPr>
              <a:xfrm>
                <a:off x="11531520" y="5694480"/>
                <a:ext cx="297720" cy="1153440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59" name="Freeform 36"/>
              <p:cNvSpPr/>
              <p:nvPr/>
            </p:nvSpPr>
            <p:spPr>
              <a:xfrm>
                <a:off x="11773080" y="5551560"/>
                <a:ext cx="156600" cy="1548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60" name="Freeform 37"/>
              <p:cNvSpPr/>
              <p:nvPr/>
            </p:nvSpPr>
            <p:spPr>
              <a:xfrm>
                <a:off x="11711160" y="4680"/>
                <a:ext cx="304200" cy="1544040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61" name="Freeform 38"/>
              <p:cNvSpPr/>
              <p:nvPr/>
            </p:nvSpPr>
            <p:spPr>
              <a:xfrm>
                <a:off x="11636280" y="4867200"/>
                <a:ext cx="18828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62" name="Freeform 39"/>
              <p:cNvSpPr/>
              <p:nvPr/>
            </p:nvSpPr>
            <p:spPr>
              <a:xfrm>
                <a:off x="11441160" y="5046840"/>
                <a:ext cx="307080" cy="1801080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63" name="Freeform 40"/>
              <p:cNvSpPr/>
              <p:nvPr/>
            </p:nvSpPr>
            <p:spPr>
              <a:xfrm>
                <a:off x="11849040" y="6416640"/>
                <a:ext cx="189720" cy="18828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64" name="Rectangle 41"/>
              <p:cNvSpPr/>
              <p:nvPr/>
            </p:nvSpPr>
            <p:spPr>
              <a:xfrm>
                <a:off x="11939760" y="6595920"/>
                <a:ext cx="23040" cy="251640"/>
              </a:xfrm>
              <a:prstGeom prst="rect">
                <a:avLst/>
              </a:prstGeom>
              <a:gradFill rotWithShape="0"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 w="0"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pic>
        <p:nvPicPr>
          <p:cNvPr id="865" name="Picture 2" descr="\\DROBO-FS\QuickDrops\JB\PPTX NG\Droplets\LightingOverlay.png"/>
          <p:cNvPicPr/>
          <p:nvPr/>
        </p:nvPicPr>
        <p:blipFill>
          <a:blip r:embed="rId15">
            <a:alphaModFix amt="30000"/>
          </a:blip>
          <a:stretch/>
        </p:blipFill>
        <p:spPr>
          <a:xfrm>
            <a:off x="0" y="0"/>
            <a:ext cx="12191400" cy="6857280"/>
          </a:xfrm>
          <a:prstGeom prst="rect">
            <a:avLst/>
          </a:prstGeom>
          <a:ln w="0">
            <a:noFill/>
          </a:ln>
        </p:spPr>
      </p:pic>
      <p:grpSp>
        <p:nvGrpSpPr>
          <p:cNvPr id="866" name="Group 10"/>
          <p:cNvGrpSpPr/>
          <p:nvPr/>
        </p:nvGrpSpPr>
        <p:grpSpPr>
          <a:xfrm>
            <a:off x="0" y="0"/>
            <a:ext cx="2304360" cy="6857280"/>
            <a:chOff x="0" y="0"/>
            <a:chExt cx="2304360" cy="6857280"/>
          </a:xfrm>
        </p:grpSpPr>
        <p:sp>
          <p:nvSpPr>
            <p:cNvPr id="867" name="Rectangle 5"/>
            <p:cNvSpPr/>
            <p:nvPr/>
          </p:nvSpPr>
          <p:spPr>
            <a:xfrm>
              <a:off x="1209600" y="468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8" name="Freeform 6"/>
            <p:cNvSpPr/>
            <p:nvPr/>
          </p:nvSpPr>
          <p:spPr>
            <a:xfrm>
              <a:off x="1128600" y="217656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9" name="Freeform 7"/>
            <p:cNvSpPr/>
            <p:nvPr/>
          </p:nvSpPr>
          <p:spPr>
            <a:xfrm>
              <a:off x="1123920" y="4021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0" name="Rectangle 8"/>
            <p:cNvSpPr/>
            <p:nvPr/>
          </p:nvSpPr>
          <p:spPr>
            <a:xfrm>
              <a:off x="414360" y="9360"/>
              <a:ext cx="27720" cy="44809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1" name="Freeform 9"/>
            <p:cNvSpPr/>
            <p:nvPr/>
          </p:nvSpPr>
          <p:spPr>
            <a:xfrm>
              <a:off x="33336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2" name="Freeform 10"/>
            <p:cNvSpPr/>
            <p:nvPr/>
          </p:nvSpPr>
          <p:spPr>
            <a:xfrm>
              <a:off x="190440" y="936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3" name="Freeform 11"/>
            <p:cNvSpPr/>
            <p:nvPr/>
          </p:nvSpPr>
          <p:spPr>
            <a:xfrm>
              <a:off x="1290600" y="14400"/>
              <a:ext cx="375480" cy="1801080"/>
            </a:xfrm>
            <a:custGeom>
              <a:avLst/>
              <a:gdLst/>
              <a:ahLst/>
              <a:cxnLst/>
              <a:rect l="l" t="t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4" name="Freeform 12"/>
            <p:cNvSpPr/>
            <p:nvPr/>
          </p:nvSpPr>
          <p:spPr>
            <a:xfrm>
              <a:off x="1600200" y="18018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5" name="Freeform 13"/>
            <p:cNvSpPr/>
            <p:nvPr/>
          </p:nvSpPr>
          <p:spPr>
            <a:xfrm>
              <a:off x="1380960" y="936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6" name="Freeform 14"/>
            <p:cNvSpPr/>
            <p:nvPr/>
          </p:nvSpPr>
          <p:spPr>
            <a:xfrm>
              <a:off x="1643040" y="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7" name="Freeform 15"/>
            <p:cNvSpPr/>
            <p:nvPr/>
          </p:nvSpPr>
          <p:spPr>
            <a:xfrm>
              <a:off x="1685880" y="14209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8" name="Freeform 16"/>
            <p:cNvSpPr/>
            <p:nvPr/>
          </p:nvSpPr>
          <p:spPr>
            <a:xfrm>
              <a:off x="1685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9" name="Freeform 17"/>
            <p:cNvSpPr/>
            <p:nvPr/>
          </p:nvSpPr>
          <p:spPr>
            <a:xfrm>
              <a:off x="1743120" y="4680"/>
              <a:ext cx="418320" cy="521640"/>
            </a:xfrm>
            <a:custGeom>
              <a:avLst/>
              <a:gdLst/>
              <a:ahLst/>
              <a:cxnLst/>
              <a:rect l="l" t="t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0" name="Freeform 18"/>
            <p:cNvSpPr/>
            <p:nvPr/>
          </p:nvSpPr>
          <p:spPr>
            <a:xfrm>
              <a:off x="2119320" y="488880"/>
              <a:ext cx="161280" cy="146880"/>
            </a:xfrm>
            <a:custGeom>
              <a:avLst/>
              <a:gdLst/>
              <a:ahLst/>
              <a:cxnLst/>
              <a:rect l="l" t="t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1" name="Freeform 19"/>
            <p:cNvSpPr/>
            <p:nvPr/>
          </p:nvSpPr>
          <p:spPr>
            <a:xfrm>
              <a:off x="952560" y="4680"/>
              <a:ext cx="151560" cy="907200"/>
            </a:xfrm>
            <a:custGeom>
              <a:avLst/>
              <a:gdLst/>
              <a:ahLst/>
              <a:cxnLst/>
              <a:rect l="l" t="t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2" name="Freeform 20"/>
            <p:cNvSpPr/>
            <p:nvPr/>
          </p:nvSpPr>
          <p:spPr>
            <a:xfrm>
              <a:off x="86688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3" name="Freeform 21"/>
            <p:cNvSpPr/>
            <p:nvPr/>
          </p:nvSpPr>
          <p:spPr>
            <a:xfrm>
              <a:off x="890640" y="15541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4" name="Freeform 22"/>
            <p:cNvSpPr/>
            <p:nvPr/>
          </p:nvSpPr>
          <p:spPr>
            <a:xfrm>
              <a:off x="738360" y="5622840"/>
              <a:ext cx="337320" cy="1215360"/>
            </a:xfrm>
            <a:custGeom>
              <a:avLst/>
              <a:gdLst/>
              <a:ahLst/>
              <a:cxnLst/>
              <a:rect l="l" t="t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5" name="Freeform 23"/>
            <p:cNvSpPr/>
            <p:nvPr/>
          </p:nvSpPr>
          <p:spPr>
            <a:xfrm>
              <a:off x="647640" y="5479920"/>
              <a:ext cx="156600" cy="156600"/>
            </a:xfrm>
            <a:custGeom>
              <a:avLst/>
              <a:gdLst/>
              <a:ahLst/>
              <a:cxnLst/>
              <a:rect l="l" t="t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6" name="Freeform 24"/>
            <p:cNvSpPr/>
            <p:nvPr/>
          </p:nvSpPr>
          <p:spPr>
            <a:xfrm>
              <a:off x="66600" y="9032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7" name="Freeform 25"/>
            <p:cNvSpPr/>
            <p:nvPr/>
          </p:nvSpPr>
          <p:spPr>
            <a:xfrm>
              <a:off x="0" y="3897360"/>
              <a:ext cx="132480" cy="266040"/>
            </a:xfrm>
            <a:custGeom>
              <a:avLst/>
              <a:gdLst/>
              <a:ahLst/>
              <a:cxnLst/>
              <a:rect l="l" t="t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8" name="Freeform 26"/>
            <p:cNvSpPr/>
            <p:nvPr/>
          </p:nvSpPr>
          <p:spPr>
            <a:xfrm>
              <a:off x="66600" y="414972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9" name="Freeform 27"/>
            <p:cNvSpPr/>
            <p:nvPr/>
          </p:nvSpPr>
          <p:spPr>
            <a:xfrm>
              <a:off x="0" y="1644480"/>
              <a:ext cx="132480" cy="269280"/>
            </a:xfrm>
            <a:custGeom>
              <a:avLst/>
              <a:gdLst/>
              <a:ahLst/>
              <a:cxnLst/>
              <a:rect l="l" t="t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0" name="Freeform 28"/>
            <p:cNvSpPr/>
            <p:nvPr/>
          </p:nvSpPr>
          <p:spPr>
            <a:xfrm>
              <a:off x="66600" y="14684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1" name="Freeform 29"/>
            <p:cNvSpPr/>
            <p:nvPr/>
          </p:nvSpPr>
          <p:spPr>
            <a:xfrm>
              <a:off x="695160" y="4680"/>
              <a:ext cx="308880" cy="1558080"/>
            </a:xfrm>
            <a:custGeom>
              <a:avLst/>
              <a:gdLst/>
              <a:ahLst/>
              <a:cxnLst/>
              <a:rect l="l" t="t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2" name="Freeform 30"/>
            <p:cNvSpPr/>
            <p:nvPr/>
          </p:nvSpPr>
          <p:spPr>
            <a:xfrm>
              <a:off x="57240" y="48816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3" name="Freeform 31"/>
            <p:cNvSpPr/>
            <p:nvPr/>
          </p:nvSpPr>
          <p:spPr>
            <a:xfrm>
              <a:off x="138240" y="5060880"/>
              <a:ext cx="304200" cy="1777320"/>
            </a:xfrm>
            <a:custGeom>
              <a:avLst/>
              <a:gdLst/>
              <a:ahLst/>
              <a:cxnLst/>
              <a:rect l="l" t="t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4" name="Freeform 32"/>
            <p:cNvSpPr/>
            <p:nvPr/>
          </p:nvSpPr>
          <p:spPr>
            <a:xfrm>
              <a:off x="56196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5" name="Rectangle 33"/>
            <p:cNvSpPr/>
            <p:nvPr/>
          </p:nvSpPr>
          <p:spPr>
            <a:xfrm>
              <a:off x="642960" y="6610320"/>
              <a:ext cx="23040" cy="24228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6" name="Freeform 34"/>
            <p:cNvSpPr/>
            <p:nvPr/>
          </p:nvSpPr>
          <p:spPr>
            <a:xfrm>
              <a:off x="76320" y="643104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7" name="Freeform 35"/>
            <p:cNvSpPr/>
            <p:nvPr/>
          </p:nvSpPr>
          <p:spPr>
            <a:xfrm>
              <a:off x="0" y="5978520"/>
              <a:ext cx="189720" cy="461160"/>
            </a:xfrm>
            <a:custGeom>
              <a:avLst/>
              <a:gdLst/>
              <a:ahLst/>
              <a:cxnLst/>
              <a:rect l="l" t="t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8" name="Freeform 36"/>
            <p:cNvSpPr/>
            <p:nvPr/>
          </p:nvSpPr>
          <p:spPr>
            <a:xfrm>
              <a:off x="1014480" y="1801800"/>
              <a:ext cx="213480" cy="754920"/>
            </a:xfrm>
            <a:custGeom>
              <a:avLst/>
              <a:gdLst/>
              <a:ahLst/>
              <a:cxnLst/>
              <a:rect l="l" t="t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99" name="Freeform 37"/>
            <p:cNvSpPr/>
            <p:nvPr/>
          </p:nvSpPr>
          <p:spPr>
            <a:xfrm>
              <a:off x="938160" y="2548080"/>
              <a:ext cx="165960" cy="159480"/>
            </a:xfrm>
            <a:custGeom>
              <a:avLst/>
              <a:gdLst/>
              <a:ahLst/>
              <a:cxnLst/>
              <a:rect l="l" t="t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0" name="Freeform 38"/>
            <p:cNvSpPr/>
            <p:nvPr/>
          </p:nvSpPr>
          <p:spPr>
            <a:xfrm>
              <a:off x="595440" y="4680"/>
              <a:ext cx="637560" cy="4025160"/>
            </a:xfrm>
            <a:custGeom>
              <a:avLst/>
              <a:gdLst/>
              <a:ahLst/>
              <a:cxnLst/>
              <a:rect l="l" t="t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1" name="Freeform 39"/>
            <p:cNvSpPr/>
            <p:nvPr/>
          </p:nvSpPr>
          <p:spPr>
            <a:xfrm>
              <a:off x="1224000" y="1382760"/>
              <a:ext cx="142200" cy="475560"/>
            </a:xfrm>
            <a:custGeom>
              <a:avLst/>
              <a:gdLst/>
              <a:ahLst/>
              <a:cxnLst/>
              <a:rect l="l" t="t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2" name="Freeform 40"/>
            <p:cNvSpPr/>
            <p:nvPr/>
          </p:nvSpPr>
          <p:spPr>
            <a:xfrm>
              <a:off x="1300320" y="1849320"/>
              <a:ext cx="108720" cy="10728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3" name="Freeform 41"/>
            <p:cNvSpPr/>
            <p:nvPr/>
          </p:nvSpPr>
          <p:spPr>
            <a:xfrm>
              <a:off x="281160" y="3417840"/>
              <a:ext cx="142200" cy="474120"/>
            </a:xfrm>
            <a:custGeom>
              <a:avLst/>
              <a:gdLst/>
              <a:ahLst/>
              <a:cxnLst/>
              <a:rect l="l" t="t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4" name="Freeform 42"/>
            <p:cNvSpPr/>
            <p:nvPr/>
          </p:nvSpPr>
          <p:spPr>
            <a:xfrm>
              <a:off x="237960" y="38829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5" name="Freeform 43"/>
            <p:cNvSpPr/>
            <p:nvPr/>
          </p:nvSpPr>
          <p:spPr>
            <a:xfrm>
              <a:off x="4680" y="2166840"/>
              <a:ext cx="113760" cy="451800"/>
            </a:xfrm>
            <a:custGeom>
              <a:avLst/>
              <a:gdLst/>
              <a:ahLst/>
              <a:cxnLst/>
              <a:rect l="l" t="t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6" name="Freeform 44"/>
            <p:cNvSpPr/>
            <p:nvPr/>
          </p:nvSpPr>
          <p:spPr>
            <a:xfrm>
              <a:off x="52560" y="2066760"/>
              <a:ext cx="108720" cy="108720"/>
            </a:xfrm>
            <a:custGeom>
              <a:avLst/>
              <a:gdLst/>
              <a:ahLst/>
              <a:cxnLst/>
              <a:rect l="l" t="t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7" name="Rectangle 45"/>
            <p:cNvSpPr/>
            <p:nvPr/>
          </p:nvSpPr>
          <p:spPr>
            <a:xfrm>
              <a:off x="1228680" y="4662360"/>
              <a:ext cx="23040" cy="2180520"/>
            </a:xfrm>
            <a:prstGeom prst="rect">
              <a:avLst/>
            </a:pr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8" name="Freeform 46"/>
            <p:cNvSpPr/>
            <p:nvPr/>
          </p:nvSpPr>
          <p:spPr>
            <a:xfrm>
              <a:off x="1319040" y="5041800"/>
              <a:ext cx="370800" cy="1801080"/>
            </a:xfrm>
            <a:custGeom>
              <a:avLst/>
              <a:gdLst/>
              <a:ahLst/>
              <a:cxnLst/>
              <a:rect l="l" t="t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09" name="Freeform 47"/>
            <p:cNvSpPr/>
            <p:nvPr/>
          </p:nvSpPr>
          <p:spPr>
            <a:xfrm>
              <a:off x="1147680" y="4481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0" name="Freeform 48"/>
            <p:cNvSpPr/>
            <p:nvPr/>
          </p:nvSpPr>
          <p:spPr>
            <a:xfrm>
              <a:off x="819000" y="3983040"/>
              <a:ext cx="347040" cy="2859840"/>
            </a:xfrm>
            <a:custGeom>
              <a:avLst/>
              <a:gdLst/>
              <a:ahLst/>
              <a:cxnLst/>
              <a:rect l="l" t="t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1" name="Freeform 49"/>
            <p:cNvSpPr/>
            <p:nvPr/>
          </p:nvSpPr>
          <p:spPr>
            <a:xfrm>
              <a:off x="728640" y="380700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2" name="Freeform 50"/>
            <p:cNvSpPr/>
            <p:nvPr/>
          </p:nvSpPr>
          <p:spPr>
            <a:xfrm>
              <a:off x="1623960" y="4867200"/>
              <a:ext cx="189720" cy="18828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3" name="Freeform 51"/>
            <p:cNvSpPr/>
            <p:nvPr/>
          </p:nvSpPr>
          <p:spPr>
            <a:xfrm>
              <a:off x="1405080" y="5423040"/>
              <a:ext cx="370800" cy="1424880"/>
            </a:xfrm>
            <a:custGeom>
              <a:avLst/>
              <a:gdLst/>
              <a:ahLst/>
              <a:cxnLst/>
              <a:rect l="l" t="t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4" name="Freeform 52"/>
            <p:cNvSpPr/>
            <p:nvPr/>
          </p:nvSpPr>
          <p:spPr>
            <a:xfrm>
              <a:off x="1666800" y="5945040"/>
              <a:ext cx="151560" cy="912240"/>
            </a:xfrm>
            <a:custGeom>
              <a:avLst/>
              <a:gdLst/>
              <a:ahLst/>
              <a:cxnLst/>
              <a:rect l="l" t="t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5" name="Freeform 53"/>
            <p:cNvSpPr/>
            <p:nvPr/>
          </p:nvSpPr>
          <p:spPr>
            <a:xfrm>
              <a:off x="1709640" y="524664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6" name="Freeform 54"/>
            <p:cNvSpPr/>
            <p:nvPr/>
          </p:nvSpPr>
          <p:spPr>
            <a:xfrm>
              <a:off x="1709640" y="5764320"/>
              <a:ext cx="189720" cy="189720"/>
            </a:xfrm>
            <a:custGeom>
              <a:avLst/>
              <a:gdLst/>
              <a:ahLst/>
              <a:cxnLst/>
              <a:rect l="l" t="t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7" name="Freeform 55"/>
            <p:cNvSpPr/>
            <p:nvPr/>
          </p:nvSpPr>
          <p:spPr>
            <a:xfrm>
              <a:off x="1766880" y="6330960"/>
              <a:ext cx="418320" cy="526320"/>
            </a:xfrm>
            <a:custGeom>
              <a:avLst/>
              <a:gdLst/>
              <a:ahLst/>
              <a:cxnLst/>
              <a:rect l="l" t="t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8" name="Freeform 56"/>
            <p:cNvSpPr/>
            <p:nvPr/>
          </p:nvSpPr>
          <p:spPr>
            <a:xfrm>
              <a:off x="2147760" y="6221520"/>
              <a:ext cx="156600" cy="146880"/>
            </a:xfrm>
            <a:custGeom>
              <a:avLst/>
              <a:gdLst/>
              <a:ahLst/>
              <a:cxnLst/>
              <a:rect l="l" t="t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9" name="Freeform 57"/>
            <p:cNvSpPr/>
            <p:nvPr/>
          </p:nvSpPr>
          <p:spPr>
            <a:xfrm>
              <a:off x="504720" y="9360"/>
              <a:ext cx="232560" cy="5103000"/>
            </a:xfrm>
            <a:custGeom>
              <a:avLst/>
              <a:gdLst/>
              <a:ahLst/>
              <a:cxnLst/>
              <a:rect l="l" t="t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0" name="Freeform 58"/>
            <p:cNvSpPr/>
            <p:nvPr/>
          </p:nvSpPr>
          <p:spPr>
            <a:xfrm>
              <a:off x="633240" y="5103720"/>
              <a:ext cx="185040" cy="185040"/>
            </a:xfrm>
            <a:custGeom>
              <a:avLst/>
              <a:gdLst/>
              <a:ahLst/>
              <a:cxnLst/>
              <a:rect l="l" t="t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 rotWithShape="0"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921" name="PlaceHolder 1"/>
          <p:cNvSpPr>
            <a:spLocks noGrp="1"/>
          </p:cNvSpPr>
          <p:nvPr>
            <p:ph type="title"/>
          </p:nvPr>
        </p:nvSpPr>
        <p:spPr>
          <a:xfrm>
            <a:off x="1876320" y="1122480"/>
            <a:ext cx="8790840" cy="23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pt-BR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922" name="PlaceHolder 2"/>
          <p:cNvSpPr>
            <a:spLocks noGrp="1"/>
          </p:cNvSpPr>
          <p:nvPr>
            <p:ph type="ftr" idx="19"/>
          </p:nvPr>
        </p:nvSpPr>
        <p:spPr>
          <a:xfrm>
            <a:off x="1876320" y="5410080"/>
            <a:ext cx="512424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pt-BR" sz="1400" b="0" strike="noStrike" spc="-1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pt-BR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923" name="PlaceHolder 3"/>
          <p:cNvSpPr>
            <a:spLocks noGrp="1"/>
          </p:cNvSpPr>
          <p:nvPr>
            <p:ph type="sldNum" idx="20"/>
          </p:nvPr>
        </p:nvSpPr>
        <p:spPr>
          <a:xfrm>
            <a:off x="9896760" y="5410080"/>
            <a:ext cx="77040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pt-BR" sz="1050" b="0" strike="noStrike" spc="-1">
                <a:solidFill>
                  <a:srgbClr val="FFFFFF"/>
                </a:solidFill>
                <a:latin typeface="Tw Cen MT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A999AEF-95CF-4D3C-A65C-D27E01A452DF}" type="slidenum">
              <a:rPr lang="pt-BR" sz="1050" b="0" strike="noStrike" spc="-1">
                <a:solidFill>
                  <a:srgbClr val="FFFFFF"/>
                </a:solidFill>
                <a:latin typeface="Tw Cen MT"/>
              </a:rPr>
              <a:t>‹nº›</a:t>
            </a:fld>
            <a:endParaRPr lang="pt-BR" sz="1050" b="0" strike="noStrike" spc="-1">
              <a:latin typeface="Times New Roman"/>
            </a:endParaRPr>
          </a:p>
        </p:txBody>
      </p:sp>
      <p:sp>
        <p:nvSpPr>
          <p:cNvPr id="924" name="PlaceHolder 4"/>
          <p:cNvSpPr>
            <a:spLocks noGrp="1"/>
          </p:cNvSpPr>
          <p:nvPr>
            <p:ph type="dt" idx="21"/>
          </p:nvPr>
        </p:nvSpPr>
        <p:spPr>
          <a:xfrm>
            <a:off x="7077600" y="541008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pt-BR" sz="1400" b="0" strike="noStrike" spc="-1">
                <a:latin typeface="Times New Roman"/>
              </a:defRPr>
            </a:lvl1pPr>
          </a:lstStyle>
          <a:p>
            <a:r>
              <a:rPr lang="pt-BR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92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2" name="Picture 5" descr="A blue and black logo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9859680" y="5703480"/>
            <a:ext cx="2053440" cy="1072440"/>
          </a:xfrm>
          <a:prstGeom prst="rect">
            <a:avLst/>
          </a:prstGeom>
          <a:ln w="0">
            <a:noFill/>
          </a:ln>
        </p:spPr>
      </p:pic>
      <p:pic>
        <p:nvPicPr>
          <p:cNvPr id="963" name="Imagem 962"/>
          <p:cNvPicPr/>
          <p:nvPr/>
        </p:nvPicPr>
        <p:blipFill>
          <a:blip r:embed="rId3"/>
          <a:stretch/>
        </p:blipFill>
        <p:spPr>
          <a:xfrm>
            <a:off x="0" y="0"/>
            <a:ext cx="3157920" cy="6839640"/>
          </a:xfrm>
          <a:prstGeom prst="rect">
            <a:avLst/>
          </a:prstGeom>
          <a:ln w="0">
            <a:noFill/>
          </a:ln>
        </p:spPr>
      </p:pic>
      <p:sp>
        <p:nvSpPr>
          <p:cNvPr id="964" name="Forma Livre: Forma 963"/>
          <p:cNvSpPr/>
          <p:nvPr/>
        </p:nvSpPr>
        <p:spPr>
          <a:xfrm>
            <a:off x="2844000" y="0"/>
            <a:ext cx="719640" cy="4139640"/>
          </a:xfrm>
          <a:custGeom>
            <a:avLst/>
            <a:gdLst/>
            <a:ahLst/>
            <a:cxnLst/>
            <a:rect l="l" t="t" r="r" b="b"/>
            <a:pathLst>
              <a:path w="2000" h="11500">
                <a:moveTo>
                  <a:pt x="2000" y="5750"/>
                </a:moveTo>
                <a:cubicBezTo>
                  <a:pt x="2000" y="6759"/>
                  <a:pt x="1954" y="7751"/>
                  <a:pt x="1866" y="8625"/>
                </a:cubicBezTo>
                <a:cubicBezTo>
                  <a:pt x="1778" y="9499"/>
                  <a:pt x="1652" y="10225"/>
                  <a:pt x="1500" y="10730"/>
                </a:cubicBezTo>
                <a:cubicBezTo>
                  <a:pt x="1348" y="11234"/>
                  <a:pt x="1176" y="11500"/>
                  <a:pt x="1000" y="11500"/>
                </a:cubicBezTo>
                <a:cubicBezTo>
                  <a:pt x="824" y="11500"/>
                  <a:pt x="652" y="11234"/>
                  <a:pt x="500" y="10730"/>
                </a:cubicBezTo>
                <a:cubicBezTo>
                  <a:pt x="348" y="10225"/>
                  <a:pt x="222" y="9499"/>
                  <a:pt x="134" y="8625"/>
                </a:cubicBezTo>
                <a:cubicBezTo>
                  <a:pt x="46" y="7751"/>
                  <a:pt x="0" y="6759"/>
                  <a:pt x="0" y="5750"/>
                </a:cubicBezTo>
                <a:cubicBezTo>
                  <a:pt x="0" y="4741"/>
                  <a:pt x="46" y="3749"/>
                  <a:pt x="134" y="2875"/>
                </a:cubicBezTo>
                <a:cubicBezTo>
                  <a:pt x="222" y="2001"/>
                  <a:pt x="348" y="1275"/>
                  <a:pt x="500" y="770"/>
                </a:cubicBezTo>
                <a:cubicBezTo>
                  <a:pt x="652" y="266"/>
                  <a:pt x="824" y="0"/>
                  <a:pt x="1000" y="0"/>
                </a:cubicBezTo>
                <a:cubicBezTo>
                  <a:pt x="1176" y="0"/>
                  <a:pt x="1348" y="266"/>
                  <a:pt x="1500" y="770"/>
                </a:cubicBezTo>
                <a:cubicBezTo>
                  <a:pt x="1652" y="1275"/>
                  <a:pt x="1778" y="2001"/>
                  <a:pt x="1866" y="2875"/>
                </a:cubicBezTo>
                <a:cubicBezTo>
                  <a:pt x="1954" y="3749"/>
                  <a:pt x="2000" y="4741"/>
                  <a:pt x="2000" y="5750"/>
                </a:cubicBezTo>
                <a:close/>
              </a:path>
            </a:pathLst>
          </a:cu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65" name="CaixaDeTexto 964"/>
          <p:cNvSpPr txBox="1"/>
          <p:nvPr/>
        </p:nvSpPr>
        <p:spPr>
          <a:xfrm>
            <a:off x="3240000" y="290160"/>
            <a:ext cx="7920000" cy="127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pt-BR" sz="4000" b="1" u="dbl" strike="noStrike" spc="-1">
                <a:solidFill>
                  <a:srgbClr val="2231C2"/>
                </a:solidFill>
                <a:uFillTx/>
                <a:latin typeface="Tw Cen MT"/>
                <a:ea typeface="DejaVu Sans"/>
              </a:rPr>
              <a:t>INTRODUÇÃO:</a:t>
            </a:r>
            <a:endParaRPr lang="pt-BR" sz="4000" b="0" u="dbl" strike="noStrike" spc="-1">
              <a:uFillTx/>
              <a:latin typeface="Arial"/>
            </a:endParaRPr>
          </a:p>
        </p:txBody>
      </p:sp>
      <p:sp>
        <p:nvSpPr>
          <p:cNvPr id="966" name="TextBox 1"/>
          <p:cNvSpPr/>
          <p:nvPr/>
        </p:nvSpPr>
        <p:spPr>
          <a:xfrm>
            <a:off x="4166640" y="1866960"/>
            <a:ext cx="6849000" cy="3137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4000" b="1" strike="noStrike" spc="-1">
                <a:solidFill>
                  <a:srgbClr val="2231C2"/>
                </a:solidFill>
                <a:latin typeface="Tw Cen MT"/>
                <a:ea typeface="DejaVu Sans"/>
              </a:rPr>
              <a:t>“Análise de Desempenho dos Aplicativos de Vantagens em Postos de Gasolina”</a:t>
            </a:r>
            <a:endParaRPr lang="pt-BR" sz="4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7" name="Picture 2" descr="A blue and black logo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9859680" y="5703480"/>
            <a:ext cx="2053440" cy="1072440"/>
          </a:xfrm>
          <a:prstGeom prst="rect">
            <a:avLst/>
          </a:prstGeom>
          <a:ln w="0">
            <a:noFill/>
          </a:ln>
        </p:spPr>
      </p:pic>
      <p:pic>
        <p:nvPicPr>
          <p:cNvPr id="968" name="Imagem 967"/>
          <p:cNvPicPr/>
          <p:nvPr/>
        </p:nvPicPr>
        <p:blipFill>
          <a:blip r:embed="rId3"/>
          <a:stretch/>
        </p:blipFill>
        <p:spPr>
          <a:xfrm>
            <a:off x="0" y="0"/>
            <a:ext cx="3157920" cy="6839640"/>
          </a:xfrm>
          <a:prstGeom prst="rect">
            <a:avLst/>
          </a:prstGeom>
          <a:ln w="0">
            <a:noFill/>
          </a:ln>
        </p:spPr>
      </p:pic>
      <p:sp>
        <p:nvSpPr>
          <p:cNvPr id="969" name="Forma Livre: Forma 968"/>
          <p:cNvSpPr/>
          <p:nvPr/>
        </p:nvSpPr>
        <p:spPr>
          <a:xfrm>
            <a:off x="2844000" y="0"/>
            <a:ext cx="719640" cy="4139640"/>
          </a:xfrm>
          <a:custGeom>
            <a:avLst/>
            <a:gdLst/>
            <a:ahLst/>
            <a:cxnLst/>
            <a:rect l="l" t="t" r="r" b="b"/>
            <a:pathLst>
              <a:path w="2000" h="11500">
                <a:moveTo>
                  <a:pt x="2000" y="5750"/>
                </a:moveTo>
                <a:cubicBezTo>
                  <a:pt x="2000" y="6759"/>
                  <a:pt x="1954" y="7751"/>
                  <a:pt x="1866" y="8625"/>
                </a:cubicBezTo>
                <a:cubicBezTo>
                  <a:pt x="1778" y="9499"/>
                  <a:pt x="1652" y="10225"/>
                  <a:pt x="1500" y="10730"/>
                </a:cubicBezTo>
                <a:cubicBezTo>
                  <a:pt x="1348" y="11234"/>
                  <a:pt x="1176" y="11500"/>
                  <a:pt x="1000" y="11500"/>
                </a:cubicBezTo>
                <a:cubicBezTo>
                  <a:pt x="824" y="11500"/>
                  <a:pt x="652" y="11234"/>
                  <a:pt x="500" y="10730"/>
                </a:cubicBezTo>
                <a:cubicBezTo>
                  <a:pt x="348" y="10225"/>
                  <a:pt x="222" y="9499"/>
                  <a:pt x="134" y="8625"/>
                </a:cubicBezTo>
                <a:cubicBezTo>
                  <a:pt x="46" y="7751"/>
                  <a:pt x="0" y="6759"/>
                  <a:pt x="0" y="5750"/>
                </a:cubicBezTo>
                <a:cubicBezTo>
                  <a:pt x="0" y="4741"/>
                  <a:pt x="46" y="3749"/>
                  <a:pt x="134" y="2875"/>
                </a:cubicBezTo>
                <a:cubicBezTo>
                  <a:pt x="222" y="2001"/>
                  <a:pt x="348" y="1275"/>
                  <a:pt x="500" y="770"/>
                </a:cubicBezTo>
                <a:cubicBezTo>
                  <a:pt x="652" y="266"/>
                  <a:pt x="824" y="0"/>
                  <a:pt x="1000" y="0"/>
                </a:cubicBezTo>
                <a:cubicBezTo>
                  <a:pt x="1176" y="0"/>
                  <a:pt x="1348" y="266"/>
                  <a:pt x="1500" y="770"/>
                </a:cubicBezTo>
                <a:cubicBezTo>
                  <a:pt x="1652" y="1275"/>
                  <a:pt x="1778" y="2001"/>
                  <a:pt x="1866" y="2875"/>
                </a:cubicBezTo>
                <a:cubicBezTo>
                  <a:pt x="1954" y="3749"/>
                  <a:pt x="2000" y="4741"/>
                  <a:pt x="2000" y="5750"/>
                </a:cubicBezTo>
                <a:close/>
              </a:path>
            </a:pathLst>
          </a:cu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0" name="TextBox 14"/>
          <p:cNvSpPr/>
          <p:nvPr/>
        </p:nvSpPr>
        <p:spPr>
          <a:xfrm>
            <a:off x="9042480" y="3116160"/>
            <a:ext cx="1763280" cy="454680"/>
          </a:xfrm>
          <a:prstGeom prst="rect">
            <a:avLst/>
          </a:prstGeom>
          <a:solidFill>
            <a:schemeClr val="accent5">
              <a:alpha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pt-BR" sz="1200" b="1" strike="noStrike" spc="-1">
                <a:solidFill>
                  <a:srgbClr val="FFFFFF"/>
                </a:solidFill>
                <a:latin typeface="Tw Cen MT"/>
                <a:ea typeface="DejaVu Sans"/>
              </a:rPr>
              <a:t>ALLYSSIA NASCIMENTO</a:t>
            </a:r>
            <a:endParaRPr lang="pt-BR" sz="1200" b="0" strike="noStrike" spc="-1">
              <a:latin typeface="Arial"/>
            </a:endParaRPr>
          </a:p>
        </p:txBody>
      </p:sp>
      <p:sp>
        <p:nvSpPr>
          <p:cNvPr id="971" name="Picture 17"/>
          <p:cNvSpPr/>
          <p:nvPr/>
        </p:nvSpPr>
        <p:spPr>
          <a:xfrm>
            <a:off x="3103200" y="1384200"/>
            <a:ext cx="1543320" cy="1554120"/>
          </a:xfrm>
          <a:prstGeom prst="ellipse">
            <a:avLst/>
          </a:prstGeom>
          <a:blipFill rotWithShape="0">
            <a:blip r:embed="rId4"/>
            <a:srcRect/>
            <a:stretch/>
          </a:blipFill>
          <a:ln w="19050" cap="rnd">
            <a:solidFill>
              <a:srgbClr val="FFFFFF"/>
            </a:solidFill>
            <a:round/>
          </a:ln>
          <a:effectLst>
            <a:outerShdw blurRad="380880" dist="29196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2" name="TextBox 18"/>
          <p:cNvSpPr/>
          <p:nvPr/>
        </p:nvSpPr>
        <p:spPr>
          <a:xfrm>
            <a:off x="3265560" y="3061800"/>
            <a:ext cx="1176480" cy="637200"/>
          </a:xfrm>
          <a:prstGeom prst="rect">
            <a:avLst/>
          </a:prstGeom>
          <a:solidFill>
            <a:schemeClr val="accent5">
              <a:alpha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pt-BR" sz="1200" b="1" strike="noStrike" spc="-1">
                <a:solidFill>
                  <a:srgbClr val="FFFFFF"/>
                </a:solidFill>
                <a:latin typeface="Tw Cen MT"/>
                <a:ea typeface="DejaVu Sans"/>
              </a:rPr>
              <a:t>ERICK SOUZA</a:t>
            </a:r>
            <a:endParaRPr lang="pt-BR" sz="12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pt-BR" sz="1200" b="0" strike="noStrike" spc="-1">
              <a:latin typeface="Arial"/>
            </a:endParaRPr>
          </a:p>
        </p:txBody>
      </p:sp>
      <p:sp>
        <p:nvSpPr>
          <p:cNvPr id="973" name="Picture 20"/>
          <p:cNvSpPr/>
          <p:nvPr/>
        </p:nvSpPr>
        <p:spPr>
          <a:xfrm>
            <a:off x="4781160" y="3914280"/>
            <a:ext cx="1493280" cy="1453680"/>
          </a:xfrm>
          <a:prstGeom prst="ellipse">
            <a:avLst/>
          </a:prstGeom>
          <a:blipFill rotWithShape="0">
            <a:blip r:embed="rId5"/>
            <a:srcRect/>
            <a:stretch/>
          </a:blipFill>
          <a:ln w="19050" cap="rnd">
            <a:solidFill>
              <a:srgbClr val="FFFFFF"/>
            </a:solidFill>
            <a:round/>
          </a:ln>
          <a:effectLst>
            <a:outerShdw blurRad="380880" dist="29196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4" name="TextBox 21"/>
          <p:cNvSpPr/>
          <p:nvPr/>
        </p:nvSpPr>
        <p:spPr>
          <a:xfrm>
            <a:off x="4848120" y="5527080"/>
            <a:ext cx="1619280" cy="454680"/>
          </a:xfrm>
          <a:prstGeom prst="rect">
            <a:avLst/>
          </a:prstGeom>
          <a:solidFill>
            <a:schemeClr val="accent5">
              <a:alpha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1" strike="noStrike" spc="-1">
                <a:solidFill>
                  <a:srgbClr val="FFFFFF"/>
                </a:solidFill>
                <a:latin typeface="Tw Cen MT"/>
                <a:ea typeface="DejaVu Sans"/>
              </a:rPr>
              <a:t>FERNANDO OLIVEIRA</a:t>
            </a:r>
            <a:endParaRPr lang="pt-BR" sz="1200" b="0" strike="noStrike" spc="-1">
              <a:latin typeface="Arial"/>
            </a:endParaRPr>
          </a:p>
        </p:txBody>
      </p:sp>
      <p:sp>
        <p:nvSpPr>
          <p:cNvPr id="975" name="Picture 23"/>
          <p:cNvSpPr/>
          <p:nvPr/>
        </p:nvSpPr>
        <p:spPr>
          <a:xfrm>
            <a:off x="6078600" y="1409760"/>
            <a:ext cx="1543320" cy="1554120"/>
          </a:xfrm>
          <a:prstGeom prst="ellipse">
            <a:avLst/>
          </a:prstGeom>
          <a:blipFill rotWithShape="0">
            <a:blip r:embed="rId6"/>
            <a:srcRect/>
            <a:stretch/>
          </a:blipFill>
          <a:ln w="19050" cap="rnd">
            <a:solidFill>
              <a:srgbClr val="FFFFFF"/>
            </a:solidFill>
            <a:round/>
          </a:ln>
          <a:effectLst>
            <a:outerShdw blurRad="380880" dist="29196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6" name="TextBox 24"/>
          <p:cNvSpPr/>
          <p:nvPr/>
        </p:nvSpPr>
        <p:spPr>
          <a:xfrm>
            <a:off x="6022800" y="3083400"/>
            <a:ext cx="1655280" cy="454680"/>
          </a:xfrm>
          <a:prstGeom prst="rect">
            <a:avLst/>
          </a:prstGeom>
          <a:solidFill>
            <a:schemeClr val="accent5">
              <a:alpha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pt-BR" sz="1200" b="1" strike="noStrike" spc="-1">
                <a:solidFill>
                  <a:srgbClr val="FFFFFF"/>
                </a:solidFill>
                <a:latin typeface="Tw Cen MT"/>
                <a:ea typeface="DejaVu Sans"/>
              </a:rPr>
              <a:t>GABRIEL PROCÓPIO</a:t>
            </a:r>
            <a:endParaRPr lang="pt-BR" sz="1200" b="0" strike="noStrike" spc="-1">
              <a:latin typeface="Arial"/>
            </a:endParaRPr>
          </a:p>
        </p:txBody>
      </p:sp>
      <p:sp>
        <p:nvSpPr>
          <p:cNvPr id="977" name="Picture 26"/>
          <p:cNvSpPr/>
          <p:nvPr/>
        </p:nvSpPr>
        <p:spPr>
          <a:xfrm>
            <a:off x="7259400" y="3857760"/>
            <a:ext cx="1493280" cy="1434240"/>
          </a:xfrm>
          <a:prstGeom prst="ellipse">
            <a:avLst/>
          </a:prstGeom>
          <a:blipFill rotWithShape="0">
            <a:blip r:embed="rId7"/>
            <a:srcRect/>
            <a:stretch/>
          </a:blipFill>
          <a:ln w="19050" cap="rnd">
            <a:solidFill>
              <a:srgbClr val="FFFFFF"/>
            </a:solidFill>
            <a:round/>
          </a:ln>
          <a:effectLst>
            <a:outerShdw blurRad="380880" dist="29196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8" name="TextBox 27"/>
          <p:cNvSpPr/>
          <p:nvPr/>
        </p:nvSpPr>
        <p:spPr>
          <a:xfrm>
            <a:off x="7297920" y="5506200"/>
            <a:ext cx="1475280" cy="454680"/>
          </a:xfrm>
          <a:prstGeom prst="rect">
            <a:avLst/>
          </a:prstGeom>
          <a:solidFill>
            <a:schemeClr val="accent5">
              <a:alpha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pt-BR" sz="1200" b="1" strike="noStrike" spc="-1">
                <a:solidFill>
                  <a:srgbClr val="FFFFFF"/>
                </a:solidFill>
                <a:latin typeface="Tw Cen MT"/>
                <a:ea typeface="DejaVu Sans"/>
              </a:rPr>
              <a:t>JEVERSON SANTOS</a:t>
            </a:r>
            <a:endParaRPr lang="pt-BR" sz="1200" b="0" strike="noStrike" spc="-1">
              <a:latin typeface="Arial"/>
            </a:endParaRPr>
          </a:p>
        </p:txBody>
      </p:sp>
      <p:sp>
        <p:nvSpPr>
          <p:cNvPr id="979" name="Picture 29"/>
          <p:cNvSpPr/>
          <p:nvPr/>
        </p:nvSpPr>
        <p:spPr>
          <a:xfrm>
            <a:off x="10125720" y="3914280"/>
            <a:ext cx="1493280" cy="1493280"/>
          </a:xfrm>
          <a:prstGeom prst="ellipse">
            <a:avLst/>
          </a:prstGeom>
          <a:blipFill rotWithShape="0">
            <a:blip r:embed="rId8"/>
            <a:srcRect/>
            <a:stretch/>
          </a:blipFill>
          <a:ln w="19050">
            <a:noFill/>
          </a:ln>
          <a:effectLst>
            <a:outerShdw blurRad="380880" dist="29196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0" name="TextBox 31"/>
          <p:cNvSpPr/>
          <p:nvPr/>
        </p:nvSpPr>
        <p:spPr>
          <a:xfrm>
            <a:off x="10267920" y="5531400"/>
            <a:ext cx="1223280" cy="454680"/>
          </a:xfrm>
          <a:prstGeom prst="rect">
            <a:avLst/>
          </a:prstGeom>
          <a:solidFill>
            <a:schemeClr val="accent5">
              <a:alpha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pt-BR" sz="1200" b="1" strike="noStrike" spc="-1">
                <a:solidFill>
                  <a:srgbClr val="FFFFFF"/>
                </a:solidFill>
                <a:latin typeface="Tw Cen MT"/>
                <a:ea typeface="DejaVu Sans"/>
              </a:rPr>
              <a:t>TIAGO ALMANI</a:t>
            </a:r>
            <a:endParaRPr lang="pt-BR" sz="1200" b="0" strike="noStrike" spc="-1">
              <a:latin typeface="Arial"/>
            </a:endParaRPr>
          </a:p>
        </p:txBody>
      </p:sp>
      <p:sp>
        <p:nvSpPr>
          <p:cNvPr id="981" name="Picture 13"/>
          <p:cNvSpPr/>
          <p:nvPr/>
        </p:nvSpPr>
        <p:spPr>
          <a:xfrm>
            <a:off x="9006120" y="1410840"/>
            <a:ext cx="1579680" cy="1554120"/>
          </a:xfrm>
          <a:prstGeom prst="ellipse">
            <a:avLst/>
          </a:prstGeom>
          <a:blipFill rotWithShape="0">
            <a:blip r:embed="rId9"/>
            <a:srcRect/>
            <a:stretch/>
          </a:blipFill>
          <a:ln w="19050" cap="rnd">
            <a:solidFill>
              <a:srgbClr val="FFFFFF"/>
            </a:solidFill>
            <a:round/>
          </a:ln>
          <a:effectLst>
            <a:outerShdw blurRad="380880" dist="29196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2" name="TextBox 15"/>
          <p:cNvSpPr/>
          <p:nvPr/>
        </p:nvSpPr>
        <p:spPr>
          <a:xfrm>
            <a:off x="2264040" y="5472000"/>
            <a:ext cx="1907280" cy="454680"/>
          </a:xfrm>
          <a:prstGeom prst="rect">
            <a:avLst/>
          </a:prstGeom>
          <a:solidFill>
            <a:schemeClr val="accent5">
              <a:alpha val="50000"/>
            </a:schemeClr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buNone/>
            </a:pPr>
            <a:r>
              <a:rPr lang="pt-BR" sz="1200" b="1" strike="noStrike" spc="-1">
                <a:solidFill>
                  <a:srgbClr val="FFFFFF"/>
                </a:solidFill>
                <a:latin typeface="Tw Cen MT"/>
                <a:ea typeface="DejaVu Sans"/>
              </a:rPr>
              <a:t>CRISTIANE GIGLIO LAMAS</a:t>
            </a:r>
            <a:endParaRPr lang="pt-BR" sz="1200" b="0" strike="noStrike" spc="-1">
              <a:latin typeface="Arial"/>
            </a:endParaRPr>
          </a:p>
        </p:txBody>
      </p:sp>
      <p:sp>
        <p:nvSpPr>
          <p:cNvPr id="983" name="Picture 9"/>
          <p:cNvSpPr/>
          <p:nvPr/>
        </p:nvSpPr>
        <p:spPr>
          <a:xfrm>
            <a:off x="2520000" y="3976920"/>
            <a:ext cx="1450800" cy="1453680"/>
          </a:xfrm>
          <a:prstGeom prst="ellipse">
            <a:avLst/>
          </a:prstGeom>
          <a:blipFill rotWithShape="0">
            <a:blip r:embed="rId10"/>
            <a:srcRect/>
            <a:stretch/>
          </a:blipFill>
          <a:ln w="19050" cap="rnd">
            <a:solidFill>
              <a:srgbClr val="FFFFFF"/>
            </a:solidFill>
            <a:round/>
          </a:ln>
          <a:effectLst>
            <a:outerShdw blurRad="380880" dist="29196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4" name="CaixaDeTexto 983"/>
          <p:cNvSpPr txBox="1"/>
          <p:nvPr/>
        </p:nvSpPr>
        <p:spPr>
          <a:xfrm>
            <a:off x="3240000" y="289800"/>
            <a:ext cx="7920000" cy="127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pt-BR" sz="4000" b="1" u="dbl" strike="noStrike" spc="-1">
                <a:solidFill>
                  <a:srgbClr val="2231C2"/>
                </a:solidFill>
                <a:uFillTx/>
                <a:latin typeface="Tw Cen MT"/>
                <a:ea typeface="DejaVu Sans"/>
              </a:rPr>
              <a:t>INTEGRANTES DA EQUIPE:</a:t>
            </a:r>
            <a:endParaRPr lang="pt-BR" sz="4000" b="0" u="dbl" strike="noStrike" spc="-1"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5" name="Picture 10" descr="A blue and black logo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9859680" y="5703480"/>
            <a:ext cx="2053440" cy="1072440"/>
          </a:xfrm>
          <a:prstGeom prst="rect">
            <a:avLst/>
          </a:prstGeom>
          <a:ln w="0">
            <a:noFill/>
          </a:ln>
        </p:spPr>
      </p:pic>
      <p:pic>
        <p:nvPicPr>
          <p:cNvPr id="986" name="Imagem 985"/>
          <p:cNvPicPr/>
          <p:nvPr/>
        </p:nvPicPr>
        <p:blipFill>
          <a:blip r:embed="rId3"/>
          <a:stretch/>
        </p:blipFill>
        <p:spPr>
          <a:xfrm>
            <a:off x="0" y="0"/>
            <a:ext cx="3157920" cy="6839640"/>
          </a:xfrm>
          <a:prstGeom prst="rect">
            <a:avLst/>
          </a:prstGeom>
          <a:ln w="0">
            <a:noFill/>
          </a:ln>
        </p:spPr>
      </p:pic>
      <p:sp>
        <p:nvSpPr>
          <p:cNvPr id="987" name="Forma Livre: Forma 986"/>
          <p:cNvSpPr/>
          <p:nvPr/>
        </p:nvSpPr>
        <p:spPr>
          <a:xfrm>
            <a:off x="2844000" y="0"/>
            <a:ext cx="719640" cy="4139640"/>
          </a:xfrm>
          <a:custGeom>
            <a:avLst/>
            <a:gdLst/>
            <a:ahLst/>
            <a:cxnLst/>
            <a:rect l="l" t="t" r="r" b="b"/>
            <a:pathLst>
              <a:path w="2000" h="11500">
                <a:moveTo>
                  <a:pt x="2000" y="5750"/>
                </a:moveTo>
                <a:cubicBezTo>
                  <a:pt x="2000" y="6759"/>
                  <a:pt x="1954" y="7751"/>
                  <a:pt x="1866" y="8625"/>
                </a:cubicBezTo>
                <a:cubicBezTo>
                  <a:pt x="1778" y="9499"/>
                  <a:pt x="1652" y="10225"/>
                  <a:pt x="1500" y="10730"/>
                </a:cubicBezTo>
                <a:cubicBezTo>
                  <a:pt x="1348" y="11234"/>
                  <a:pt x="1176" y="11500"/>
                  <a:pt x="1000" y="11500"/>
                </a:cubicBezTo>
                <a:cubicBezTo>
                  <a:pt x="824" y="11500"/>
                  <a:pt x="652" y="11234"/>
                  <a:pt x="500" y="10730"/>
                </a:cubicBezTo>
                <a:cubicBezTo>
                  <a:pt x="348" y="10225"/>
                  <a:pt x="222" y="9499"/>
                  <a:pt x="134" y="8625"/>
                </a:cubicBezTo>
                <a:cubicBezTo>
                  <a:pt x="46" y="7751"/>
                  <a:pt x="0" y="6759"/>
                  <a:pt x="0" y="5750"/>
                </a:cubicBezTo>
                <a:cubicBezTo>
                  <a:pt x="0" y="4741"/>
                  <a:pt x="46" y="3749"/>
                  <a:pt x="134" y="2875"/>
                </a:cubicBezTo>
                <a:cubicBezTo>
                  <a:pt x="222" y="2001"/>
                  <a:pt x="348" y="1275"/>
                  <a:pt x="500" y="770"/>
                </a:cubicBezTo>
                <a:cubicBezTo>
                  <a:pt x="652" y="266"/>
                  <a:pt x="824" y="0"/>
                  <a:pt x="1000" y="0"/>
                </a:cubicBezTo>
                <a:cubicBezTo>
                  <a:pt x="1176" y="0"/>
                  <a:pt x="1348" y="266"/>
                  <a:pt x="1500" y="770"/>
                </a:cubicBezTo>
                <a:cubicBezTo>
                  <a:pt x="1652" y="1275"/>
                  <a:pt x="1778" y="2001"/>
                  <a:pt x="1866" y="2875"/>
                </a:cubicBezTo>
                <a:cubicBezTo>
                  <a:pt x="1954" y="3749"/>
                  <a:pt x="2000" y="4741"/>
                  <a:pt x="2000" y="5750"/>
                </a:cubicBezTo>
                <a:close/>
              </a:path>
            </a:pathLst>
          </a:cu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8" name="CaixaDeTexto 987"/>
          <p:cNvSpPr txBox="1"/>
          <p:nvPr/>
        </p:nvSpPr>
        <p:spPr>
          <a:xfrm>
            <a:off x="3240000" y="290160"/>
            <a:ext cx="7920000" cy="127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pt-BR" sz="4000" b="1" u="dbl" strike="noStrike" spc="-1" dirty="0">
                <a:solidFill>
                  <a:srgbClr val="2231C2"/>
                </a:solidFill>
                <a:uFillTx/>
                <a:latin typeface="Tw Cen MT"/>
                <a:ea typeface="DejaVu Sans"/>
              </a:rPr>
              <a:t>ETAPAS DO PROJETO:</a:t>
            </a:r>
            <a:endParaRPr lang="pt-BR" sz="4000" b="0" u="dbl" strike="noStrike" spc="-1" dirty="0">
              <a:uFillTx/>
              <a:latin typeface="Arial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F7A8693-7105-6B1F-3E4D-9E20C9F7CAE3}"/>
              </a:ext>
            </a:extLst>
          </p:cNvPr>
          <p:cNvSpPr txBox="1"/>
          <p:nvPr/>
        </p:nvSpPr>
        <p:spPr>
          <a:xfrm>
            <a:off x="3240000" y="1279322"/>
            <a:ext cx="8673120" cy="3370316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571500" indent="-571500">
              <a:buFontTx/>
              <a:buChar char="-"/>
            </a:pPr>
            <a:r>
              <a:rPr lang="pt-BR" sz="4000" b="1" strike="noStrike" spc="-1" dirty="0">
                <a:solidFill>
                  <a:srgbClr val="2231C2"/>
                </a:solidFill>
                <a:uFillTx/>
                <a:latin typeface="Tw Cen MT"/>
                <a:ea typeface="DejaVu Sans"/>
              </a:rPr>
              <a:t>Formulação da Pesquisa e objetivos</a:t>
            </a:r>
          </a:p>
          <a:p>
            <a:pPr marL="571500" indent="-571500">
              <a:buFontTx/>
              <a:buChar char="-"/>
            </a:pPr>
            <a:r>
              <a:rPr lang="pt-BR" sz="4000" b="1" strike="noStrike" spc="-1" dirty="0">
                <a:solidFill>
                  <a:srgbClr val="2231C2"/>
                </a:solidFill>
                <a:uFillTx/>
                <a:latin typeface="Tw Cen MT"/>
              </a:rPr>
              <a:t>Criação de Repositórios &amp; definição de Framework de sprint</a:t>
            </a:r>
          </a:p>
          <a:p>
            <a:pPr marL="571500" indent="-571500">
              <a:buFontTx/>
              <a:buChar char="-"/>
            </a:pPr>
            <a:r>
              <a:rPr lang="pt-BR" sz="4000" b="1" spc="-1" dirty="0">
                <a:solidFill>
                  <a:srgbClr val="2231C2"/>
                </a:solidFill>
                <a:latin typeface="Tw Cen MT"/>
              </a:rPr>
              <a:t>Criação &amp; Desenvolvimento dos Dashboards (Excel &amp; Power BI)</a:t>
            </a:r>
            <a:endParaRPr lang="pt-BR" sz="4000" b="0" strike="noStrike" spc="-1" dirty="0"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9" name="Picture 1" descr="A blue and black logo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9859680" y="5703480"/>
            <a:ext cx="2053440" cy="1072440"/>
          </a:xfrm>
          <a:prstGeom prst="rect">
            <a:avLst/>
          </a:prstGeom>
          <a:ln w="0">
            <a:noFill/>
          </a:ln>
        </p:spPr>
      </p:pic>
      <p:pic>
        <p:nvPicPr>
          <p:cNvPr id="990" name="Imagem 989"/>
          <p:cNvPicPr/>
          <p:nvPr/>
        </p:nvPicPr>
        <p:blipFill>
          <a:blip r:embed="rId3"/>
          <a:stretch/>
        </p:blipFill>
        <p:spPr>
          <a:xfrm>
            <a:off x="0" y="0"/>
            <a:ext cx="3157920" cy="6839640"/>
          </a:xfrm>
          <a:prstGeom prst="rect">
            <a:avLst/>
          </a:prstGeom>
          <a:ln w="0">
            <a:noFill/>
          </a:ln>
        </p:spPr>
      </p:pic>
      <p:sp>
        <p:nvSpPr>
          <p:cNvPr id="991" name="Forma Livre: Forma 990"/>
          <p:cNvSpPr/>
          <p:nvPr/>
        </p:nvSpPr>
        <p:spPr>
          <a:xfrm>
            <a:off x="2844000" y="0"/>
            <a:ext cx="719640" cy="4139640"/>
          </a:xfrm>
          <a:custGeom>
            <a:avLst/>
            <a:gdLst/>
            <a:ahLst/>
            <a:cxnLst/>
            <a:rect l="l" t="t" r="r" b="b"/>
            <a:pathLst>
              <a:path w="2000" h="11500">
                <a:moveTo>
                  <a:pt x="2000" y="5750"/>
                </a:moveTo>
                <a:cubicBezTo>
                  <a:pt x="2000" y="6759"/>
                  <a:pt x="1954" y="7751"/>
                  <a:pt x="1866" y="8625"/>
                </a:cubicBezTo>
                <a:cubicBezTo>
                  <a:pt x="1778" y="9499"/>
                  <a:pt x="1652" y="10225"/>
                  <a:pt x="1500" y="10730"/>
                </a:cubicBezTo>
                <a:cubicBezTo>
                  <a:pt x="1348" y="11234"/>
                  <a:pt x="1176" y="11500"/>
                  <a:pt x="1000" y="11500"/>
                </a:cubicBezTo>
                <a:cubicBezTo>
                  <a:pt x="824" y="11500"/>
                  <a:pt x="652" y="11234"/>
                  <a:pt x="500" y="10730"/>
                </a:cubicBezTo>
                <a:cubicBezTo>
                  <a:pt x="348" y="10225"/>
                  <a:pt x="222" y="9499"/>
                  <a:pt x="134" y="8625"/>
                </a:cubicBezTo>
                <a:cubicBezTo>
                  <a:pt x="46" y="7751"/>
                  <a:pt x="0" y="6759"/>
                  <a:pt x="0" y="5750"/>
                </a:cubicBezTo>
                <a:cubicBezTo>
                  <a:pt x="0" y="4741"/>
                  <a:pt x="46" y="3749"/>
                  <a:pt x="134" y="2875"/>
                </a:cubicBezTo>
                <a:cubicBezTo>
                  <a:pt x="222" y="2001"/>
                  <a:pt x="348" y="1275"/>
                  <a:pt x="500" y="770"/>
                </a:cubicBezTo>
                <a:cubicBezTo>
                  <a:pt x="652" y="266"/>
                  <a:pt x="824" y="0"/>
                  <a:pt x="1000" y="0"/>
                </a:cubicBezTo>
                <a:cubicBezTo>
                  <a:pt x="1176" y="0"/>
                  <a:pt x="1348" y="266"/>
                  <a:pt x="1500" y="770"/>
                </a:cubicBezTo>
                <a:cubicBezTo>
                  <a:pt x="1652" y="1275"/>
                  <a:pt x="1778" y="2001"/>
                  <a:pt x="1866" y="2875"/>
                </a:cubicBezTo>
                <a:cubicBezTo>
                  <a:pt x="1954" y="3749"/>
                  <a:pt x="2000" y="4741"/>
                  <a:pt x="2000" y="5750"/>
                </a:cubicBezTo>
                <a:close/>
              </a:path>
            </a:pathLst>
          </a:cu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2" name="CaixaDeTexto 991"/>
          <p:cNvSpPr txBox="1"/>
          <p:nvPr/>
        </p:nvSpPr>
        <p:spPr>
          <a:xfrm>
            <a:off x="3240000" y="290160"/>
            <a:ext cx="7920000" cy="127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pt-BR" sz="4000" b="1" u="dbl" strike="noStrike" spc="-1">
                <a:solidFill>
                  <a:srgbClr val="2231C2"/>
                </a:solidFill>
                <a:uFillTx/>
                <a:latin typeface="Tw Cen MT"/>
                <a:ea typeface="DejaVu Sans"/>
              </a:rPr>
              <a:t>FORMULÁRIO:</a:t>
            </a:r>
            <a:endParaRPr lang="pt-BR" sz="4000" b="0" u="dbl" strike="noStrike" spc="-1"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3" name="Picture 3" descr="A blue and black logo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9859680" y="5703480"/>
            <a:ext cx="2053440" cy="1072440"/>
          </a:xfrm>
          <a:prstGeom prst="rect">
            <a:avLst/>
          </a:prstGeom>
          <a:ln w="0">
            <a:noFill/>
          </a:ln>
        </p:spPr>
      </p:pic>
      <p:pic>
        <p:nvPicPr>
          <p:cNvPr id="994" name="Imagem 993"/>
          <p:cNvPicPr/>
          <p:nvPr/>
        </p:nvPicPr>
        <p:blipFill>
          <a:blip r:embed="rId3"/>
          <a:stretch/>
        </p:blipFill>
        <p:spPr>
          <a:xfrm>
            <a:off x="0" y="0"/>
            <a:ext cx="3157920" cy="6839640"/>
          </a:xfrm>
          <a:prstGeom prst="rect">
            <a:avLst/>
          </a:prstGeom>
          <a:ln w="0">
            <a:noFill/>
          </a:ln>
        </p:spPr>
      </p:pic>
      <p:sp>
        <p:nvSpPr>
          <p:cNvPr id="995" name="Forma Livre: Forma 994"/>
          <p:cNvSpPr/>
          <p:nvPr/>
        </p:nvSpPr>
        <p:spPr>
          <a:xfrm>
            <a:off x="2844000" y="0"/>
            <a:ext cx="719640" cy="4139640"/>
          </a:xfrm>
          <a:custGeom>
            <a:avLst/>
            <a:gdLst/>
            <a:ahLst/>
            <a:cxnLst/>
            <a:rect l="l" t="t" r="r" b="b"/>
            <a:pathLst>
              <a:path w="2000" h="11500">
                <a:moveTo>
                  <a:pt x="2000" y="5750"/>
                </a:moveTo>
                <a:cubicBezTo>
                  <a:pt x="2000" y="6759"/>
                  <a:pt x="1954" y="7751"/>
                  <a:pt x="1866" y="8625"/>
                </a:cubicBezTo>
                <a:cubicBezTo>
                  <a:pt x="1778" y="9499"/>
                  <a:pt x="1652" y="10225"/>
                  <a:pt x="1500" y="10730"/>
                </a:cubicBezTo>
                <a:cubicBezTo>
                  <a:pt x="1348" y="11234"/>
                  <a:pt x="1176" y="11500"/>
                  <a:pt x="1000" y="11500"/>
                </a:cubicBezTo>
                <a:cubicBezTo>
                  <a:pt x="824" y="11500"/>
                  <a:pt x="652" y="11234"/>
                  <a:pt x="500" y="10730"/>
                </a:cubicBezTo>
                <a:cubicBezTo>
                  <a:pt x="348" y="10225"/>
                  <a:pt x="222" y="9499"/>
                  <a:pt x="134" y="8625"/>
                </a:cubicBezTo>
                <a:cubicBezTo>
                  <a:pt x="46" y="7751"/>
                  <a:pt x="0" y="6759"/>
                  <a:pt x="0" y="5750"/>
                </a:cubicBezTo>
                <a:cubicBezTo>
                  <a:pt x="0" y="4741"/>
                  <a:pt x="46" y="3749"/>
                  <a:pt x="134" y="2875"/>
                </a:cubicBezTo>
                <a:cubicBezTo>
                  <a:pt x="222" y="2001"/>
                  <a:pt x="348" y="1275"/>
                  <a:pt x="500" y="770"/>
                </a:cubicBezTo>
                <a:cubicBezTo>
                  <a:pt x="652" y="266"/>
                  <a:pt x="824" y="0"/>
                  <a:pt x="1000" y="0"/>
                </a:cubicBezTo>
                <a:cubicBezTo>
                  <a:pt x="1176" y="0"/>
                  <a:pt x="1348" y="266"/>
                  <a:pt x="1500" y="770"/>
                </a:cubicBezTo>
                <a:cubicBezTo>
                  <a:pt x="1652" y="1275"/>
                  <a:pt x="1778" y="2001"/>
                  <a:pt x="1866" y="2875"/>
                </a:cubicBezTo>
                <a:cubicBezTo>
                  <a:pt x="1954" y="3749"/>
                  <a:pt x="2000" y="4741"/>
                  <a:pt x="2000" y="5750"/>
                </a:cubicBezTo>
                <a:close/>
              </a:path>
            </a:pathLst>
          </a:cu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6" name="CaixaDeTexto 995"/>
          <p:cNvSpPr txBox="1"/>
          <p:nvPr/>
        </p:nvSpPr>
        <p:spPr>
          <a:xfrm>
            <a:off x="3240000" y="290160"/>
            <a:ext cx="7920000" cy="127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pt-BR" sz="4000" b="1" u="dbl" strike="noStrike" spc="-1">
                <a:solidFill>
                  <a:srgbClr val="2231C2"/>
                </a:solidFill>
                <a:uFillTx/>
                <a:latin typeface="Tw Cen MT"/>
                <a:ea typeface="DejaVu Sans"/>
              </a:rPr>
              <a:t>DASHBOARD:</a:t>
            </a:r>
            <a:endParaRPr lang="pt-BR" sz="4000" b="0" u="dbl" strike="noStrike" spc="-1">
              <a:uFillTx/>
              <a:latin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C082FE5-CD96-144D-F517-569883A02E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0805" y="1015627"/>
            <a:ext cx="7738390" cy="33483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8" name="Picture 4" descr="A blue and black logo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9859680" y="5703480"/>
            <a:ext cx="2053440" cy="1072440"/>
          </a:xfrm>
          <a:prstGeom prst="rect">
            <a:avLst/>
          </a:prstGeom>
          <a:ln w="0">
            <a:noFill/>
          </a:ln>
        </p:spPr>
      </p:pic>
      <p:pic>
        <p:nvPicPr>
          <p:cNvPr id="999" name="Imagem 998"/>
          <p:cNvPicPr/>
          <p:nvPr/>
        </p:nvPicPr>
        <p:blipFill>
          <a:blip r:embed="rId3"/>
          <a:stretch/>
        </p:blipFill>
        <p:spPr>
          <a:xfrm>
            <a:off x="0" y="0"/>
            <a:ext cx="3157920" cy="6839640"/>
          </a:xfrm>
          <a:prstGeom prst="rect">
            <a:avLst/>
          </a:prstGeom>
          <a:ln w="0">
            <a:noFill/>
          </a:ln>
        </p:spPr>
      </p:pic>
      <p:sp>
        <p:nvSpPr>
          <p:cNvPr id="1000" name="Forma Livre: Forma 999"/>
          <p:cNvSpPr/>
          <p:nvPr/>
        </p:nvSpPr>
        <p:spPr>
          <a:xfrm>
            <a:off x="2844000" y="0"/>
            <a:ext cx="719640" cy="4139640"/>
          </a:xfrm>
          <a:custGeom>
            <a:avLst/>
            <a:gdLst/>
            <a:ahLst/>
            <a:cxnLst/>
            <a:rect l="l" t="t" r="r" b="b"/>
            <a:pathLst>
              <a:path w="2000" h="11500">
                <a:moveTo>
                  <a:pt x="2000" y="5750"/>
                </a:moveTo>
                <a:cubicBezTo>
                  <a:pt x="2000" y="6759"/>
                  <a:pt x="1954" y="7751"/>
                  <a:pt x="1866" y="8625"/>
                </a:cubicBezTo>
                <a:cubicBezTo>
                  <a:pt x="1778" y="9499"/>
                  <a:pt x="1652" y="10225"/>
                  <a:pt x="1500" y="10730"/>
                </a:cubicBezTo>
                <a:cubicBezTo>
                  <a:pt x="1348" y="11234"/>
                  <a:pt x="1176" y="11500"/>
                  <a:pt x="1000" y="11500"/>
                </a:cubicBezTo>
                <a:cubicBezTo>
                  <a:pt x="824" y="11500"/>
                  <a:pt x="652" y="11234"/>
                  <a:pt x="500" y="10730"/>
                </a:cubicBezTo>
                <a:cubicBezTo>
                  <a:pt x="348" y="10225"/>
                  <a:pt x="222" y="9499"/>
                  <a:pt x="134" y="8625"/>
                </a:cubicBezTo>
                <a:cubicBezTo>
                  <a:pt x="46" y="7751"/>
                  <a:pt x="0" y="6759"/>
                  <a:pt x="0" y="5750"/>
                </a:cubicBezTo>
                <a:cubicBezTo>
                  <a:pt x="0" y="4741"/>
                  <a:pt x="46" y="3749"/>
                  <a:pt x="134" y="2875"/>
                </a:cubicBezTo>
                <a:cubicBezTo>
                  <a:pt x="222" y="2001"/>
                  <a:pt x="348" y="1275"/>
                  <a:pt x="500" y="770"/>
                </a:cubicBezTo>
                <a:cubicBezTo>
                  <a:pt x="652" y="266"/>
                  <a:pt x="824" y="0"/>
                  <a:pt x="1000" y="0"/>
                </a:cubicBezTo>
                <a:cubicBezTo>
                  <a:pt x="1176" y="0"/>
                  <a:pt x="1348" y="266"/>
                  <a:pt x="1500" y="770"/>
                </a:cubicBezTo>
                <a:cubicBezTo>
                  <a:pt x="1652" y="1275"/>
                  <a:pt x="1778" y="2001"/>
                  <a:pt x="1866" y="2875"/>
                </a:cubicBezTo>
                <a:cubicBezTo>
                  <a:pt x="1954" y="3749"/>
                  <a:pt x="2000" y="4741"/>
                  <a:pt x="2000" y="5750"/>
                </a:cubicBezTo>
                <a:close/>
              </a:path>
            </a:pathLst>
          </a:cu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1" name="CaixaDeTexto 1000"/>
          <p:cNvSpPr txBox="1"/>
          <p:nvPr/>
        </p:nvSpPr>
        <p:spPr>
          <a:xfrm>
            <a:off x="3240000" y="290160"/>
            <a:ext cx="7920000" cy="127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pt-BR" sz="4000" b="1" u="dbl" strike="noStrike" spc="-1">
                <a:solidFill>
                  <a:srgbClr val="2231C2"/>
                </a:solidFill>
                <a:uFillTx/>
                <a:latin typeface="Tw Cen MT"/>
                <a:ea typeface="DejaVu Sans"/>
              </a:rPr>
              <a:t>POWER BI:</a:t>
            </a:r>
            <a:endParaRPr lang="pt-BR" sz="4000" b="0" u="dbl" strike="noStrike" spc="-1"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1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2" name="Picture 6" descr="A blue and black logo&#10;&#10;Description automatically generated with low confidence"/>
          <p:cNvPicPr/>
          <p:nvPr/>
        </p:nvPicPr>
        <p:blipFill>
          <a:blip r:embed="rId2"/>
          <a:stretch/>
        </p:blipFill>
        <p:spPr>
          <a:xfrm>
            <a:off x="9859680" y="5703480"/>
            <a:ext cx="2053440" cy="1072440"/>
          </a:xfrm>
          <a:prstGeom prst="rect">
            <a:avLst/>
          </a:prstGeom>
          <a:ln w="0">
            <a:noFill/>
          </a:ln>
        </p:spPr>
      </p:pic>
      <p:pic>
        <p:nvPicPr>
          <p:cNvPr id="1003" name="Imagem 1002"/>
          <p:cNvPicPr/>
          <p:nvPr/>
        </p:nvPicPr>
        <p:blipFill>
          <a:blip r:embed="rId3"/>
          <a:stretch/>
        </p:blipFill>
        <p:spPr>
          <a:xfrm>
            <a:off x="0" y="0"/>
            <a:ext cx="3157920" cy="6839640"/>
          </a:xfrm>
          <a:prstGeom prst="rect">
            <a:avLst/>
          </a:prstGeom>
          <a:ln w="0">
            <a:noFill/>
          </a:ln>
        </p:spPr>
      </p:pic>
      <p:sp>
        <p:nvSpPr>
          <p:cNvPr id="1004" name="Forma Livre: Forma 1003"/>
          <p:cNvSpPr/>
          <p:nvPr/>
        </p:nvSpPr>
        <p:spPr>
          <a:xfrm>
            <a:off x="2844000" y="0"/>
            <a:ext cx="719640" cy="4139640"/>
          </a:xfrm>
          <a:custGeom>
            <a:avLst/>
            <a:gdLst/>
            <a:ahLst/>
            <a:cxnLst/>
            <a:rect l="l" t="t" r="r" b="b"/>
            <a:pathLst>
              <a:path w="2000" h="11500">
                <a:moveTo>
                  <a:pt x="2000" y="5750"/>
                </a:moveTo>
                <a:cubicBezTo>
                  <a:pt x="2000" y="6759"/>
                  <a:pt x="1954" y="7751"/>
                  <a:pt x="1866" y="8625"/>
                </a:cubicBezTo>
                <a:cubicBezTo>
                  <a:pt x="1778" y="9499"/>
                  <a:pt x="1652" y="10225"/>
                  <a:pt x="1500" y="10730"/>
                </a:cubicBezTo>
                <a:cubicBezTo>
                  <a:pt x="1348" y="11234"/>
                  <a:pt x="1176" y="11500"/>
                  <a:pt x="1000" y="11500"/>
                </a:cubicBezTo>
                <a:cubicBezTo>
                  <a:pt x="824" y="11500"/>
                  <a:pt x="652" y="11234"/>
                  <a:pt x="500" y="10730"/>
                </a:cubicBezTo>
                <a:cubicBezTo>
                  <a:pt x="348" y="10225"/>
                  <a:pt x="222" y="9499"/>
                  <a:pt x="134" y="8625"/>
                </a:cubicBezTo>
                <a:cubicBezTo>
                  <a:pt x="46" y="7751"/>
                  <a:pt x="0" y="6759"/>
                  <a:pt x="0" y="5750"/>
                </a:cubicBezTo>
                <a:cubicBezTo>
                  <a:pt x="0" y="4741"/>
                  <a:pt x="46" y="3749"/>
                  <a:pt x="134" y="2875"/>
                </a:cubicBezTo>
                <a:cubicBezTo>
                  <a:pt x="222" y="2001"/>
                  <a:pt x="348" y="1275"/>
                  <a:pt x="500" y="770"/>
                </a:cubicBezTo>
                <a:cubicBezTo>
                  <a:pt x="652" y="266"/>
                  <a:pt x="824" y="0"/>
                  <a:pt x="1000" y="0"/>
                </a:cubicBezTo>
                <a:cubicBezTo>
                  <a:pt x="1176" y="0"/>
                  <a:pt x="1348" y="266"/>
                  <a:pt x="1500" y="770"/>
                </a:cubicBezTo>
                <a:cubicBezTo>
                  <a:pt x="1652" y="1275"/>
                  <a:pt x="1778" y="2001"/>
                  <a:pt x="1866" y="2875"/>
                </a:cubicBezTo>
                <a:cubicBezTo>
                  <a:pt x="1954" y="3749"/>
                  <a:pt x="2000" y="4741"/>
                  <a:pt x="2000" y="5750"/>
                </a:cubicBezTo>
                <a:close/>
              </a:path>
            </a:pathLst>
          </a:custGeom>
          <a:solidFill>
            <a:srgbClr val="FFFFFF"/>
          </a:solidFill>
          <a:ln w="0">
            <a:solidFill>
              <a:srgbClr val="FFFFFF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5" name="CaixaDeTexto 1004"/>
          <p:cNvSpPr txBox="1"/>
          <p:nvPr/>
        </p:nvSpPr>
        <p:spPr>
          <a:xfrm>
            <a:off x="3240000" y="290160"/>
            <a:ext cx="7920000" cy="127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pt-BR" sz="4000" b="1" u="dbl" strike="noStrike" spc="-1">
                <a:solidFill>
                  <a:srgbClr val="2231C2"/>
                </a:solidFill>
                <a:uFillTx/>
                <a:latin typeface="Tw Cen MT"/>
                <a:ea typeface="DejaVu Sans"/>
              </a:rPr>
              <a:t>CONCLUSÃO:</a:t>
            </a:r>
            <a:endParaRPr lang="pt-BR" sz="4000" b="0" u="dbl" strike="noStrike" spc="-1">
              <a:uFillTx/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219</TotalTime>
  <Words>72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7</vt:i4>
      </vt:variant>
      <vt:variant>
        <vt:lpstr>Títulos de slides</vt:lpstr>
      </vt:variant>
      <vt:variant>
        <vt:i4>7</vt:i4>
      </vt:variant>
    </vt:vector>
  </HeadingPairs>
  <TitlesOfParts>
    <vt:vector size="19" baseType="lpstr">
      <vt:lpstr>Arial</vt:lpstr>
      <vt:lpstr>Symbol</vt:lpstr>
      <vt:lpstr>Times New Roman</vt:lpstr>
      <vt:lpstr>Tw Cen MT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Allyssia Nascimento</dc:creator>
  <dc:description/>
  <cp:lastModifiedBy>Erick Fernandes</cp:lastModifiedBy>
  <cp:revision>4</cp:revision>
  <dcterms:created xsi:type="dcterms:W3CDTF">2023-05-18T00:41:59Z</dcterms:created>
  <dcterms:modified xsi:type="dcterms:W3CDTF">2023-05-24T22:26:37Z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2</vt:i4>
  </property>
</Properties>
</file>